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9" r:id="rId4"/>
    <p:sldMasterId id="214748371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IBM Plex Sans"/>
      <p:regular r:id="rId58"/>
      <p:bold r:id="rId59"/>
      <p:italic r:id="rId60"/>
      <p:boldItalic r:id="rId61"/>
    </p:embeddedFont>
    <p:embeddedFont>
      <p:font typeface="Inter"/>
      <p:regular r:id="rId62"/>
      <p:bold r:id="rId63"/>
    </p:embeddedFont>
    <p:embeddedFont>
      <p:font typeface="PT Serif"/>
      <p:regular r:id="rId64"/>
      <p:bold r:id="rId65"/>
      <p:italic r:id="rId66"/>
      <p:boldItalic r:id="rId67"/>
    </p:embeddedFont>
    <p:embeddedFont>
      <p:font typeface="IBM Plex Sans Medium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IBMPlexSansMedium-boldItalic.fntdata"/><Relationship Id="rId70" Type="http://schemas.openxmlformats.org/officeDocument/2006/relationships/font" Target="fonts/IBMPlexSansMedium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Inter-regular.fntdata"/><Relationship Id="rId61" Type="http://schemas.openxmlformats.org/officeDocument/2006/relationships/font" Target="fonts/IBMPlexSans-boldItalic.fntdata"/><Relationship Id="rId20" Type="http://schemas.openxmlformats.org/officeDocument/2006/relationships/slide" Target="slides/slide14.xml"/><Relationship Id="rId64" Type="http://schemas.openxmlformats.org/officeDocument/2006/relationships/font" Target="fonts/PTSerif-regular.fntdata"/><Relationship Id="rId63" Type="http://schemas.openxmlformats.org/officeDocument/2006/relationships/font" Target="fonts/Inter-bold.fntdata"/><Relationship Id="rId22" Type="http://schemas.openxmlformats.org/officeDocument/2006/relationships/slide" Target="slides/slide16.xml"/><Relationship Id="rId66" Type="http://schemas.openxmlformats.org/officeDocument/2006/relationships/font" Target="fonts/PTSerif-italic.fntdata"/><Relationship Id="rId21" Type="http://schemas.openxmlformats.org/officeDocument/2006/relationships/slide" Target="slides/slide15.xml"/><Relationship Id="rId65" Type="http://schemas.openxmlformats.org/officeDocument/2006/relationships/font" Target="fonts/PTSerif-bold.fntdata"/><Relationship Id="rId24" Type="http://schemas.openxmlformats.org/officeDocument/2006/relationships/slide" Target="slides/slide18.xml"/><Relationship Id="rId68" Type="http://schemas.openxmlformats.org/officeDocument/2006/relationships/font" Target="fonts/IBMPlexSansMedium-regular.fntdata"/><Relationship Id="rId23" Type="http://schemas.openxmlformats.org/officeDocument/2006/relationships/slide" Target="slides/slide17.xml"/><Relationship Id="rId67" Type="http://schemas.openxmlformats.org/officeDocument/2006/relationships/font" Target="fonts/PTSerif-boldItalic.fntdata"/><Relationship Id="rId60" Type="http://schemas.openxmlformats.org/officeDocument/2006/relationships/font" Target="fonts/IBMPlexSans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IBMPlexSansMedium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IBMPlexSans-bold.fntdata"/><Relationship Id="rId14" Type="http://schemas.openxmlformats.org/officeDocument/2006/relationships/slide" Target="slides/slide8.xml"/><Relationship Id="rId58" Type="http://schemas.openxmlformats.org/officeDocument/2006/relationships/font" Target="fonts/IBMPlex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60932e18e9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60932e18e9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a8f568dff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a8f568dff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a8f568dff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a8f568dff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8f568dff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a8f568dff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a8f568dff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a8f568dff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a8f568dff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a8f568dff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a8f568dff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a8f568dff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a8f568dff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a8f568dff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a8f568dff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a8f568dff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a8f568dff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a8f568dff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a8f568dff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a8f568dff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0932e18e9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0932e18e9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a8f568dff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a8f568dff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8f568dff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a8f568dff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a8f568dff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a8f568dff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a8f568dff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a8f568dff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a8f568dff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a8f568dff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a8f568dff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a8f568dff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a8f568dff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a8f568dff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a8f568dff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a8f568dff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8f568dff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8f568dff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a8f568dff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a8f568dff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a8f568dff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a8f568dff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a8f568dff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a8f568dff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a8f568dfff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a8f568dfff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a8f568dff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a8f568dff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a8f568dfff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a8f568dff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a8f568dfff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a8f568dfff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a8f568dfff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a8f568dfff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a8f568dfff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a8f568dfff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a8f568dff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a8f568dff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a8f568dfff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a8f568dfff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a8f568dfff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a8f568dfff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60932e18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60932e18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a8f568dfff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a8f568dfff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a8f568dfff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a8f568dfff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a8f568dfff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a8f568dfff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a976a3f92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a976a3f92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a976a3f92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a976a3f92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a976a3f92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a976a3f92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a976a3f92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a976a3f92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a976a3f92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a976a3f92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a976a3f92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a976a3f92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a976a3f92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a976a3f92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a8f568dff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a8f568dff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a976a3f92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a976a3f92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a976a3f92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a976a3f92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60932e18e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60932e18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a8f568dff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a8f568dff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a976a3fba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a976a3fba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a8f568dff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a8f568dff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">
  <p:cSld name="SECTION_HEADER_1">
    <p:bg>
      <p:bgPr>
        <a:gradFill>
          <a:gsLst>
            <a:gs pos="0">
              <a:srgbClr val="3A3A9F"/>
            </a:gs>
            <a:gs pos="100000">
              <a:srgbClr val="0C0C4F"/>
            </a:gs>
          </a:gsLst>
          <a:lin ang="5400012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 amt="52999"/>
          </a:blip>
          <a:stretch>
            <a:fillRect/>
          </a:stretch>
        </p:blipFill>
        <p:spPr>
          <a:xfrm>
            <a:off x="2" y="575953"/>
            <a:ext cx="9144003" cy="456754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016" y="146304"/>
            <a:ext cx="822960" cy="18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dark ">
  <p:cSld name="TITLE_2_1_1_1_2_2_1">
    <p:bg>
      <p:bgPr>
        <a:gradFill>
          <a:gsLst>
            <a:gs pos="0">
              <a:srgbClr val="3A3A9F"/>
            </a:gs>
            <a:gs pos="100000">
              <a:srgbClr val="0C0C4F"/>
            </a:gs>
          </a:gsLst>
          <a:lin ang="5400012" scaled="0"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186617" y="0"/>
            <a:ext cx="895738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5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855401" y="4572000"/>
            <a:ext cx="161950" cy="1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type="ctrTitle"/>
          </p:nvPr>
        </p:nvSpPr>
        <p:spPr>
          <a:xfrm>
            <a:off x="781625" y="2168925"/>
            <a:ext cx="7517100" cy="8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None/>
              <a:defRPr sz="3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781625" y="3115225"/>
            <a:ext cx="54408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6711696" y="4454718"/>
            <a:ext cx="32319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5" name="Google Shape;65;p15"/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6519672" y="4574752"/>
            <a:ext cx="172375" cy="1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idx="3" type="subTitle"/>
          </p:nvPr>
        </p:nvSpPr>
        <p:spPr>
          <a:xfrm>
            <a:off x="1029175" y="4454725"/>
            <a:ext cx="32319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7" name="Google Shape;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400" y="777240"/>
            <a:ext cx="1737817" cy="38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light">
  <p:cSld name="TITLE_2_1_1_1_2_1">
    <p:bg>
      <p:bgPr>
        <a:gradFill>
          <a:gsLst>
            <a:gs pos="0">
              <a:srgbClr val="FAECF2"/>
            </a:gs>
            <a:gs pos="100000">
              <a:srgbClr val="E7EFFA"/>
            </a:gs>
          </a:gsLst>
          <a:lin ang="16200038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6600" y="0"/>
            <a:ext cx="895740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857901" y="4572000"/>
            <a:ext cx="161950" cy="1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>
            <p:ph type="ctrTitle"/>
          </p:nvPr>
        </p:nvSpPr>
        <p:spPr>
          <a:xfrm>
            <a:off x="781625" y="2168925"/>
            <a:ext cx="7517100" cy="8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3900"/>
              <a:buNone/>
              <a:defRPr sz="3900">
                <a:solidFill>
                  <a:srgbClr val="1A0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5200"/>
              <a:buFont typeface="Inter"/>
              <a:buNone/>
              <a:defRPr sz="5200">
                <a:solidFill>
                  <a:srgbClr val="1A0C5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5200"/>
              <a:buFont typeface="Inter"/>
              <a:buNone/>
              <a:defRPr sz="5200">
                <a:solidFill>
                  <a:srgbClr val="1A0C5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5200"/>
              <a:buFont typeface="Inter"/>
              <a:buNone/>
              <a:defRPr sz="5200">
                <a:solidFill>
                  <a:srgbClr val="1A0C5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5200"/>
              <a:buFont typeface="Inter"/>
              <a:buNone/>
              <a:defRPr sz="5200">
                <a:solidFill>
                  <a:srgbClr val="1A0C5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5200"/>
              <a:buFont typeface="Inter"/>
              <a:buNone/>
              <a:defRPr sz="5200">
                <a:solidFill>
                  <a:srgbClr val="1A0C5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5200"/>
              <a:buFont typeface="Inter"/>
              <a:buNone/>
              <a:defRPr sz="5200">
                <a:solidFill>
                  <a:srgbClr val="1A0C5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5200"/>
              <a:buFont typeface="Inter"/>
              <a:buNone/>
              <a:defRPr sz="5200">
                <a:solidFill>
                  <a:srgbClr val="1A0C5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5200"/>
              <a:buFont typeface="Inter"/>
              <a:buNone/>
              <a:defRPr sz="5200">
                <a:solidFill>
                  <a:srgbClr val="1A0C5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781625" y="3115225"/>
            <a:ext cx="54408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2200"/>
              <a:buNone/>
              <a:defRPr sz="2200">
                <a:solidFill>
                  <a:srgbClr val="1A0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2800"/>
              <a:buNone/>
              <a:defRPr sz="2800">
                <a:solidFill>
                  <a:srgbClr val="1A0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2800"/>
              <a:buNone/>
              <a:defRPr sz="2800">
                <a:solidFill>
                  <a:srgbClr val="1A0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2800"/>
              <a:buNone/>
              <a:defRPr sz="2800">
                <a:solidFill>
                  <a:srgbClr val="1A0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2800"/>
              <a:buNone/>
              <a:defRPr sz="2800">
                <a:solidFill>
                  <a:srgbClr val="1A0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2800"/>
              <a:buNone/>
              <a:defRPr sz="2800">
                <a:solidFill>
                  <a:srgbClr val="1A0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2800"/>
              <a:buNone/>
              <a:defRPr sz="2800">
                <a:solidFill>
                  <a:srgbClr val="1A0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2800"/>
              <a:buNone/>
              <a:defRPr sz="2800">
                <a:solidFill>
                  <a:srgbClr val="1A0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2800"/>
              <a:buNone/>
              <a:defRPr sz="2800">
                <a:solidFill>
                  <a:srgbClr val="1A0C51"/>
                </a:solidFill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2" type="subTitle"/>
          </p:nvPr>
        </p:nvSpPr>
        <p:spPr>
          <a:xfrm>
            <a:off x="1037700" y="4454718"/>
            <a:ext cx="32319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1400"/>
              <a:buNone/>
              <a:defRPr sz="1400">
                <a:solidFill>
                  <a:srgbClr val="1A0C5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rgbClr val="1A0C51"/>
              </a:buClr>
              <a:buSzPts val="1600"/>
              <a:buNone/>
              <a:defRPr sz="1600">
                <a:solidFill>
                  <a:srgbClr val="1A0C5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rgbClr val="1A0C51"/>
              </a:buClr>
              <a:buSzPts val="1600"/>
              <a:buNone/>
              <a:defRPr sz="1600">
                <a:solidFill>
                  <a:srgbClr val="1A0C5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rgbClr val="1A0C51"/>
              </a:buClr>
              <a:buSzPts val="1600"/>
              <a:buNone/>
              <a:defRPr sz="1600">
                <a:solidFill>
                  <a:srgbClr val="1A0C5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rgbClr val="1A0C51"/>
              </a:buClr>
              <a:buSzPts val="1600"/>
              <a:buNone/>
              <a:defRPr sz="1600">
                <a:solidFill>
                  <a:srgbClr val="1A0C5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rgbClr val="1A0C51"/>
              </a:buClr>
              <a:buSzPts val="1600"/>
              <a:buNone/>
              <a:defRPr sz="1600">
                <a:solidFill>
                  <a:srgbClr val="1A0C5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rgbClr val="1A0C51"/>
              </a:buClr>
              <a:buSzPts val="1600"/>
              <a:buNone/>
              <a:defRPr sz="1600">
                <a:solidFill>
                  <a:srgbClr val="1A0C5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rgbClr val="1A0C51"/>
              </a:buClr>
              <a:buSzPts val="1600"/>
              <a:buNone/>
              <a:defRPr sz="1600">
                <a:solidFill>
                  <a:srgbClr val="1A0C5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rgbClr val="1A0C51"/>
              </a:buClr>
              <a:buSzPts val="1600"/>
              <a:buNone/>
              <a:defRPr sz="1600">
                <a:solidFill>
                  <a:srgbClr val="1A0C51"/>
                </a:solidFill>
              </a:defRPr>
            </a:lvl9pPr>
          </a:lstStyle>
          <a:p/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900" y="772091"/>
            <a:ext cx="173283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>
            <a:off x="6523775" y="4574752"/>
            <a:ext cx="172375" cy="1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idx="3" type="subTitle"/>
          </p:nvPr>
        </p:nvSpPr>
        <p:spPr>
          <a:xfrm>
            <a:off x="6713925" y="4454725"/>
            <a:ext cx="32319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1400"/>
              <a:buNone/>
              <a:defRPr sz="1400">
                <a:solidFill>
                  <a:srgbClr val="1A0C5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light ">
  <p:cSld name="TITLE_2_1_1_1_2_1_2_1">
    <p:bg>
      <p:bgPr>
        <a:gradFill>
          <a:gsLst>
            <a:gs pos="0">
              <a:srgbClr val="FAECF2"/>
            </a:gs>
            <a:gs pos="100000">
              <a:srgbClr val="E7EFFA"/>
            </a:gs>
          </a:gsLst>
          <a:lin ang="16200038" scaled="0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6" y="575951"/>
            <a:ext cx="9144003" cy="456754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">
  <p:cSld name="SECTION_HEADER_1">
    <p:bg>
      <p:bgPr>
        <a:gradFill>
          <a:gsLst>
            <a:gs pos="0">
              <a:srgbClr val="3A3A9F"/>
            </a:gs>
            <a:gs pos="100000">
              <a:srgbClr val="0C0C4F"/>
            </a:gs>
          </a:gsLst>
          <a:lin ang="5400012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2">
            <a:alphaModFix amt="52999"/>
          </a:blip>
          <a:stretch>
            <a:fillRect/>
          </a:stretch>
        </p:blipFill>
        <p:spPr>
          <a:xfrm>
            <a:off x="2" y="575953"/>
            <a:ext cx="9144003" cy="456754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016" y="146304"/>
            <a:ext cx="822960" cy="18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pink">
  <p:cSld name="SECTION_HEADER_1_2">
    <p:bg>
      <p:bgPr>
        <a:gradFill>
          <a:gsLst>
            <a:gs pos="0">
              <a:srgbClr val="C107E1"/>
            </a:gs>
            <a:gs pos="100000">
              <a:srgbClr val="1A0C51"/>
            </a:gs>
          </a:gsLst>
          <a:lin ang="5400012" scaled="0"/>
        </a:gra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2" y="575954"/>
            <a:ext cx="9144003" cy="4567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016" y="146304"/>
            <a:ext cx="822960" cy="18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pink">
  <p:cSld name="SECTION_HEADER_1_1">
    <p:bg>
      <p:bgPr>
        <a:gradFill>
          <a:gsLst>
            <a:gs pos="0">
              <a:srgbClr val="EC796B"/>
            </a:gs>
            <a:gs pos="100000">
              <a:srgbClr val="D672EF"/>
            </a:gs>
          </a:gsLst>
          <a:lin ang="16198662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0" y="575957"/>
            <a:ext cx="9144003" cy="456754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AFAF5"/>
              </a:buClr>
              <a:buSzPts val="3600"/>
              <a:buNone/>
              <a:defRPr sz="3600">
                <a:solidFill>
                  <a:srgbClr val="FAFAF5"/>
                </a:solidFill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016" y="146304"/>
            <a:ext cx="822960" cy="18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BFBFB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457200" y="1161550"/>
            <a:ext cx="85206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text blocks">
  <p:cSld name="TITLE_AND_BODY_1">
    <p:bg>
      <p:bgPr>
        <a:solidFill>
          <a:srgbClr val="FBFBFB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457200" y="1161550"/>
            <a:ext cx="37776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2"/>
          <p:cNvSpPr txBox="1"/>
          <p:nvPr>
            <p:ph idx="2" type="body"/>
          </p:nvPr>
        </p:nvSpPr>
        <p:spPr>
          <a:xfrm>
            <a:off x="457200" y="2906325"/>
            <a:ext cx="37776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106" name="Google Shape;106;p22"/>
          <p:cNvSpPr txBox="1"/>
          <p:nvPr>
            <p:ph idx="3" type="body"/>
          </p:nvPr>
        </p:nvSpPr>
        <p:spPr>
          <a:xfrm>
            <a:off x="5009275" y="1161550"/>
            <a:ext cx="37776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107" name="Google Shape;107;p22"/>
          <p:cNvSpPr txBox="1"/>
          <p:nvPr>
            <p:ph idx="4" type="body"/>
          </p:nvPr>
        </p:nvSpPr>
        <p:spPr>
          <a:xfrm>
            <a:off x="5009275" y="2906325"/>
            <a:ext cx="37776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108" name="Google Shape;10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idx="1" type="body"/>
          </p:nvPr>
        </p:nvSpPr>
        <p:spPr>
          <a:xfrm>
            <a:off x="4572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112" name="Google Shape;112;p23"/>
          <p:cNvSpPr txBox="1"/>
          <p:nvPr>
            <p:ph idx="2" type="body"/>
          </p:nvPr>
        </p:nvSpPr>
        <p:spPr>
          <a:xfrm>
            <a:off x="46415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457200" y="1107300"/>
            <a:ext cx="4184400" cy="3555900"/>
          </a:xfrm>
          <a:prstGeom prst="roundRect">
            <a:avLst>
              <a:gd fmla="val 3561" name="adj"/>
            </a:avLst>
          </a:prstGeom>
          <a:gradFill>
            <a:gsLst>
              <a:gs pos="0">
                <a:srgbClr val="EBF4F9"/>
              </a:gs>
              <a:gs pos="100000">
                <a:srgbClr val="F9F6F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4">
    <p:bg>
      <p:bgPr>
        <a:solidFill>
          <a:srgbClr val="FBFBFB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4572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2" type="body"/>
          </p:nvPr>
        </p:nvSpPr>
        <p:spPr>
          <a:xfrm>
            <a:off x="46415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imeline 1 - pink">
  <p:cSld name="TITLE_AND_TWO_COLUMNS_3">
    <p:bg>
      <p:bgPr>
        <a:solidFill>
          <a:srgbClr val="FBFBFB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5"/>
          <p:cNvSpPr/>
          <p:nvPr/>
        </p:nvSpPr>
        <p:spPr>
          <a:xfrm>
            <a:off x="502500" y="2666225"/>
            <a:ext cx="8116200" cy="118500"/>
          </a:xfrm>
          <a:prstGeom prst="rect">
            <a:avLst/>
          </a:prstGeom>
          <a:gradFill>
            <a:gsLst>
              <a:gs pos="0">
                <a:srgbClr val="EC796B"/>
              </a:gs>
              <a:gs pos="100000">
                <a:srgbClr val="D672E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5"/>
          <p:cNvSpPr txBox="1"/>
          <p:nvPr/>
        </p:nvSpPr>
        <p:spPr>
          <a:xfrm>
            <a:off x="502500" y="1593000"/>
            <a:ext cx="22146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rgbClr val="28286E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27" name="Google Shape;127;p25"/>
          <p:cNvCxnSpPr/>
          <p:nvPr/>
        </p:nvCxnSpPr>
        <p:spPr>
          <a:xfrm rot="10800000">
            <a:off x="502500" y="1713725"/>
            <a:ext cx="0" cy="10710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654300" y="1672100"/>
            <a:ext cx="15993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129" name="Google Shape;12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imeline 2 - blue">
  <p:cSld name="TITLE_AND_TWO_COLUMNS_3_1">
    <p:bg>
      <p:bgPr>
        <a:gradFill>
          <a:gsLst>
            <a:gs pos="0">
              <a:srgbClr val="EBF4F9"/>
            </a:gs>
            <a:gs pos="100000">
              <a:srgbClr val="F9F6F3"/>
            </a:gs>
          </a:gsLst>
          <a:lin ang="5400700" scaled="0"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6"/>
          <p:cNvSpPr/>
          <p:nvPr/>
        </p:nvSpPr>
        <p:spPr>
          <a:xfrm>
            <a:off x="502500" y="2666225"/>
            <a:ext cx="8116200" cy="118500"/>
          </a:xfrm>
          <a:prstGeom prst="rect">
            <a:avLst/>
          </a:prstGeom>
          <a:gradFill>
            <a:gsLst>
              <a:gs pos="0">
                <a:srgbClr val="3A3A9F"/>
              </a:gs>
              <a:gs pos="100000">
                <a:srgbClr val="1A1A3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6"/>
          <p:cNvSpPr txBox="1"/>
          <p:nvPr/>
        </p:nvSpPr>
        <p:spPr>
          <a:xfrm>
            <a:off x="502500" y="1593000"/>
            <a:ext cx="22146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rgbClr val="28286E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35" name="Google Shape;135;p26"/>
          <p:cNvCxnSpPr>
            <a:stCxn id="133" idx="1"/>
          </p:cNvCxnSpPr>
          <p:nvPr/>
        </p:nvCxnSpPr>
        <p:spPr>
          <a:xfrm rot="10800000">
            <a:off x="502500" y="1654475"/>
            <a:ext cx="0" cy="1071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654300" y="1672100"/>
            <a:ext cx="15993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oadmap 2 - blue">
  <p:cSld name="TITLE_AND_TWO_COLUMNS_3_2_1_1">
    <p:bg>
      <p:bgPr>
        <a:solidFill>
          <a:srgbClr val="FBFBFB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>
            <p:ph type="title"/>
          </p:nvPr>
        </p:nvSpPr>
        <p:spPr>
          <a:xfrm>
            <a:off x="457200" y="1895150"/>
            <a:ext cx="30264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142" name="Google Shape;142;p27"/>
          <p:cNvSpPr/>
          <p:nvPr/>
        </p:nvSpPr>
        <p:spPr>
          <a:xfrm rot="5400000">
            <a:off x="2553000" y="2503900"/>
            <a:ext cx="4038000" cy="118500"/>
          </a:xfrm>
          <a:prstGeom prst="rect">
            <a:avLst/>
          </a:prstGeom>
          <a:gradFill>
            <a:gsLst>
              <a:gs pos="0">
                <a:srgbClr val="3A3A9F"/>
              </a:gs>
              <a:gs pos="100000">
                <a:srgbClr val="1A1A3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oadmap 1 - pink">
  <p:cSld name="TITLE_AND_TWO_COLUMNS_3_2_1_1_1">
    <p:bg>
      <p:bgPr>
        <a:solidFill>
          <a:srgbClr val="FBFBFB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/>
          <p:nvPr>
            <p:ph type="title"/>
          </p:nvPr>
        </p:nvSpPr>
        <p:spPr>
          <a:xfrm>
            <a:off x="457200" y="1895150"/>
            <a:ext cx="30264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147" name="Google Shape;147;p28"/>
          <p:cNvSpPr/>
          <p:nvPr/>
        </p:nvSpPr>
        <p:spPr>
          <a:xfrm rot="5400000">
            <a:off x="2553000" y="2503900"/>
            <a:ext cx="4038000" cy="118500"/>
          </a:xfrm>
          <a:prstGeom prst="rect">
            <a:avLst/>
          </a:prstGeom>
          <a:gradFill>
            <a:gsLst>
              <a:gs pos="0">
                <a:srgbClr val="EC796B"/>
              </a:gs>
              <a:gs pos="100000">
                <a:srgbClr val="D672E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text blocks">
  <p:cSld name="TITLE_AND_TWO_COLUMNS_2">
    <p:bg>
      <p:bgPr>
        <a:solidFill>
          <a:srgbClr val="FBFBFB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457200" y="1293700"/>
            <a:ext cx="33051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457200" y="2651900"/>
            <a:ext cx="3999900" cy="1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832400" y="1293700"/>
            <a:ext cx="3999900" cy="1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153" name="Google Shape;15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rgbClr val="FBFBFB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868675" y="1152475"/>
            <a:ext cx="37320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157" name="Google Shape;157;p30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0"/>
          <p:cNvSpPr txBox="1"/>
          <p:nvPr>
            <p:ph idx="2" type="body"/>
          </p:nvPr>
        </p:nvSpPr>
        <p:spPr>
          <a:xfrm>
            <a:off x="4700325" y="1152475"/>
            <a:ext cx="36021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columns 1 1">
  <p:cSld name="TITLE_AND_TWO_COLUMNS_1_1">
    <p:bg>
      <p:bgPr>
        <a:solidFill>
          <a:srgbClr val="FBFBFB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458600" y="1152475"/>
            <a:ext cx="246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1pPr>
            <a:lvl2pPr indent="-32385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4pPr>
            <a:lvl5pPr indent="-32385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5pPr>
            <a:lvl6pPr indent="-32385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6pPr>
            <a:lvl7pPr indent="-32385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7pPr>
            <a:lvl8pPr indent="-32385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8pPr>
            <a:lvl9pPr indent="-32385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163" name="Google Shape;163;p31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31"/>
          <p:cNvSpPr txBox="1"/>
          <p:nvPr>
            <p:ph idx="2" type="body"/>
          </p:nvPr>
        </p:nvSpPr>
        <p:spPr>
          <a:xfrm>
            <a:off x="3385200" y="1152475"/>
            <a:ext cx="246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1pPr>
            <a:lvl2pPr indent="-32385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4pPr>
            <a:lvl5pPr indent="-32385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5pPr>
            <a:lvl6pPr indent="-32385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6pPr>
            <a:lvl7pPr indent="-32385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7pPr>
            <a:lvl8pPr indent="-32385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8pPr>
            <a:lvl9pPr indent="-32385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3" type="body"/>
          </p:nvPr>
        </p:nvSpPr>
        <p:spPr>
          <a:xfrm>
            <a:off x="6311800" y="1152475"/>
            <a:ext cx="246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1pPr>
            <a:lvl2pPr indent="-32385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4pPr>
            <a:lvl5pPr indent="-32385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5pPr>
            <a:lvl6pPr indent="-32385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6pPr>
            <a:lvl7pPr indent="-32385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7pPr>
            <a:lvl8pPr indent="-32385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8pPr>
            <a:lvl9pPr indent="-32385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166" name="Google Shape;16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FBFBFB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69" name="Google Shape;169;p32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457200" y="1161550"/>
            <a:ext cx="8226300" cy="31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000"/>
              <a:buChar char="●"/>
              <a:defRPr sz="2000">
                <a:solidFill>
                  <a:srgbClr val="28286E"/>
                </a:solidFill>
              </a:defRPr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○"/>
              <a:defRPr sz="2000">
                <a:solidFill>
                  <a:srgbClr val="28286E"/>
                </a:solidFill>
              </a:defRPr>
            </a:lvl2pPr>
            <a:lvl3pPr indent="-3556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■"/>
              <a:defRPr sz="2000">
                <a:solidFill>
                  <a:srgbClr val="28286E"/>
                </a:solidFill>
              </a:defRPr>
            </a:lvl3pPr>
            <a:lvl4pPr indent="-3556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●"/>
              <a:defRPr sz="2000">
                <a:solidFill>
                  <a:srgbClr val="28286E"/>
                </a:solidFill>
              </a:defRPr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○"/>
              <a:defRPr sz="2000">
                <a:solidFill>
                  <a:srgbClr val="28286E"/>
                </a:solidFill>
              </a:defRPr>
            </a:lvl5pPr>
            <a:lvl6pPr indent="-3556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■"/>
              <a:defRPr sz="2000">
                <a:solidFill>
                  <a:srgbClr val="28286E"/>
                </a:solidFill>
              </a:defRPr>
            </a:lvl6pPr>
            <a:lvl7pPr indent="-3556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●"/>
              <a:defRPr sz="2000">
                <a:solidFill>
                  <a:srgbClr val="28286E"/>
                </a:solidFill>
              </a:defRPr>
            </a:lvl7pPr>
            <a:lvl8pPr indent="-3556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○"/>
              <a:defRPr sz="2000">
                <a:solidFill>
                  <a:srgbClr val="28286E"/>
                </a:solidFill>
              </a:defRPr>
            </a:lvl8pPr>
            <a:lvl9pPr indent="-3556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2000"/>
              <a:buChar char="■"/>
              <a:defRPr sz="2000"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171" name="Google Shape;17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+ tab">
  <p:cSld name="TITLE_ONLY_3">
    <p:bg>
      <p:bgPr>
        <a:solidFill>
          <a:srgbClr val="FBFBFB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Font typeface="PT Serif"/>
              <a:buNone/>
              <a:defRPr sz="2900">
                <a:solidFill>
                  <a:srgbClr val="EC796B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74" name="Google Shape;174;p33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+ gradient">
  <p:cSld name="TITLE_ONLY_2">
    <p:bg>
      <p:bgPr>
        <a:gradFill>
          <a:gsLst>
            <a:gs pos="0">
              <a:srgbClr val="EBF4F9"/>
            </a:gs>
            <a:gs pos="100000">
              <a:srgbClr val="F9F6F3"/>
            </a:gs>
          </a:gsLst>
          <a:lin ang="5400700" scaled="0"/>
        </a:gra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78" name="Google Shape;178;p34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34"/>
          <p:cNvSpPr txBox="1"/>
          <p:nvPr>
            <p:ph idx="1" type="body"/>
          </p:nvPr>
        </p:nvSpPr>
        <p:spPr>
          <a:xfrm>
            <a:off x="457200" y="1161550"/>
            <a:ext cx="8264700" cy="31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000"/>
              <a:buChar char="●"/>
              <a:defRPr sz="2000">
                <a:solidFill>
                  <a:srgbClr val="28286E"/>
                </a:solidFill>
              </a:defRPr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○"/>
              <a:defRPr sz="2000">
                <a:solidFill>
                  <a:srgbClr val="28286E"/>
                </a:solidFill>
              </a:defRPr>
            </a:lvl2pPr>
            <a:lvl3pPr indent="-3556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■"/>
              <a:defRPr sz="2000">
                <a:solidFill>
                  <a:srgbClr val="28286E"/>
                </a:solidFill>
              </a:defRPr>
            </a:lvl3pPr>
            <a:lvl4pPr indent="-3556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●"/>
              <a:defRPr sz="2000">
                <a:solidFill>
                  <a:srgbClr val="28286E"/>
                </a:solidFill>
              </a:defRPr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○"/>
              <a:defRPr sz="2000">
                <a:solidFill>
                  <a:srgbClr val="28286E"/>
                </a:solidFill>
              </a:defRPr>
            </a:lvl5pPr>
            <a:lvl6pPr indent="-3556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■"/>
              <a:defRPr sz="2000">
                <a:solidFill>
                  <a:srgbClr val="28286E"/>
                </a:solidFill>
              </a:defRPr>
            </a:lvl6pPr>
            <a:lvl7pPr indent="-3556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●"/>
              <a:defRPr sz="2000">
                <a:solidFill>
                  <a:srgbClr val="28286E"/>
                </a:solidFill>
              </a:defRPr>
            </a:lvl7pPr>
            <a:lvl8pPr indent="-3556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2000"/>
              <a:buChar char="○"/>
              <a:defRPr sz="2000">
                <a:solidFill>
                  <a:srgbClr val="28286E"/>
                </a:solidFill>
              </a:defRPr>
            </a:lvl8pPr>
            <a:lvl9pPr indent="-3556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2000"/>
              <a:buChar char="■"/>
              <a:defRPr sz="2000"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180" name="Google Shape;18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ttom half page image">
  <p:cSld name="TITLE_ONLY_1">
    <p:bg>
      <p:bgPr>
        <a:solidFill>
          <a:srgbClr val="FBFBFB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5"/>
          <p:cNvPicPr preferRelativeResize="0"/>
          <p:nvPr/>
        </p:nvPicPr>
        <p:blipFill rotWithShape="1">
          <a:blip r:embed="rId2">
            <a:alphaModFix/>
          </a:blip>
          <a:srcRect b="25523" l="0" r="0" t="25523"/>
          <a:stretch/>
        </p:blipFill>
        <p:spPr>
          <a:xfrm>
            <a:off x="208950" y="2443325"/>
            <a:ext cx="8726100" cy="2511300"/>
          </a:xfrm>
          <a:prstGeom prst="roundRect">
            <a:avLst>
              <a:gd fmla="val 5044" name="adj"/>
            </a:avLst>
          </a:prstGeom>
          <a:noFill/>
          <a:ln>
            <a:noFill/>
          </a:ln>
        </p:spPr>
      </p:pic>
      <p:sp>
        <p:nvSpPr>
          <p:cNvPr id="183" name="Google Shape;183;p35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458600" y="1152475"/>
            <a:ext cx="402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 sz="1400">
                <a:solidFill>
                  <a:srgbClr val="28286E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2" type="body"/>
          </p:nvPr>
        </p:nvSpPr>
        <p:spPr>
          <a:xfrm>
            <a:off x="4762075" y="1152475"/>
            <a:ext cx="402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 sz="1400">
                <a:solidFill>
                  <a:srgbClr val="28286E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Bottom half page image rounded shape 2">
  <p:cSld name="TITLE_ONLY_1_4">
    <p:bg>
      <p:bgPr>
        <a:solidFill>
          <a:srgbClr val="FBFBFB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6"/>
          <p:cNvPicPr preferRelativeResize="0"/>
          <p:nvPr/>
        </p:nvPicPr>
        <p:blipFill rotWithShape="1">
          <a:blip r:embed="rId2">
            <a:alphaModFix/>
          </a:blip>
          <a:srcRect b="25523" l="0" r="0" t="25523"/>
          <a:stretch/>
        </p:blipFill>
        <p:spPr>
          <a:xfrm>
            <a:off x="208950" y="2443325"/>
            <a:ext cx="8726100" cy="2511300"/>
          </a:xfrm>
          <a:prstGeom prst="roundRect">
            <a:avLst>
              <a:gd fmla="val 5044" name="adj"/>
            </a:avLst>
          </a:prstGeom>
          <a:noFill/>
          <a:ln>
            <a:noFill/>
          </a:ln>
        </p:spPr>
      </p:pic>
      <p:sp>
        <p:nvSpPr>
          <p:cNvPr id="190" name="Google Shape;190;p36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91" name="Google Shape;191;p36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36"/>
          <p:cNvSpPr txBox="1"/>
          <p:nvPr>
            <p:ph idx="1" type="body"/>
          </p:nvPr>
        </p:nvSpPr>
        <p:spPr>
          <a:xfrm>
            <a:off x="458600" y="1152475"/>
            <a:ext cx="402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1pPr>
            <a:lvl2pPr indent="-32385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4pPr>
            <a:lvl5pPr indent="-32385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5pPr>
            <a:lvl6pPr indent="-32385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6pPr>
            <a:lvl7pPr indent="-32385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7pPr>
            <a:lvl8pPr indent="-32385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8pPr>
            <a:lvl9pPr indent="-32385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193" name="Google Shape;193;p36"/>
          <p:cNvSpPr txBox="1"/>
          <p:nvPr>
            <p:ph idx="2" type="body"/>
          </p:nvPr>
        </p:nvSpPr>
        <p:spPr>
          <a:xfrm>
            <a:off x="4762075" y="1152475"/>
            <a:ext cx="402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1pPr>
            <a:lvl2pPr indent="-32385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4pPr>
            <a:lvl5pPr indent="-32385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5pPr>
            <a:lvl6pPr indent="-32385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6pPr>
            <a:lvl7pPr indent="-32385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●"/>
              <a:defRPr sz="1500">
                <a:solidFill>
                  <a:srgbClr val="28286E"/>
                </a:solidFill>
              </a:defRPr>
            </a:lvl7pPr>
            <a:lvl8pPr indent="-32385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500"/>
              <a:buChar char="○"/>
              <a:defRPr sz="1500">
                <a:solidFill>
                  <a:srgbClr val="28286E"/>
                </a:solidFill>
              </a:defRPr>
            </a:lvl8pPr>
            <a:lvl9pPr indent="-32385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500"/>
              <a:buChar char="■"/>
              <a:defRPr sz="1500"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194" name="Google Shape;1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ull page image 1">
  <p:cSld name="TITLE_ONLY_1_3">
    <p:bg>
      <p:bgPr>
        <a:solidFill>
          <a:srgbClr val="FBFBFB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7"/>
          <p:cNvPicPr preferRelativeResize="0"/>
          <p:nvPr/>
        </p:nvPicPr>
        <p:blipFill rotWithShape="1">
          <a:blip r:embed="rId2">
            <a:alphaModFix/>
          </a:blip>
          <a:srcRect b="10997" l="0" r="0" t="11005"/>
          <a:stretch/>
        </p:blipFill>
        <p:spPr>
          <a:xfrm>
            <a:off x="0" y="1139825"/>
            <a:ext cx="9144003" cy="400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7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ull page image 1 1">
  <p:cSld name="TITLE_ONLY_1_3_1">
    <p:bg>
      <p:bgPr>
        <a:solidFill>
          <a:srgbClr val="FBFBFB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8"/>
          <p:cNvPicPr preferRelativeResize="0"/>
          <p:nvPr/>
        </p:nvPicPr>
        <p:blipFill rotWithShape="1">
          <a:blip r:embed="rId2">
            <a:alphaModFix/>
          </a:blip>
          <a:srcRect b="12941" l="0" r="0" t="12941"/>
          <a:stretch/>
        </p:blipFill>
        <p:spPr>
          <a:xfrm>
            <a:off x="208950" y="1152500"/>
            <a:ext cx="8726100" cy="3802200"/>
          </a:xfrm>
          <a:prstGeom prst="roundRect">
            <a:avLst>
              <a:gd fmla="val 5044" name="adj"/>
            </a:avLst>
          </a:prstGeom>
          <a:noFill/>
          <a:ln>
            <a:noFill/>
          </a:ln>
        </p:spPr>
      </p:pic>
      <p:sp>
        <p:nvSpPr>
          <p:cNvPr id="202" name="Google Shape;202;p38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203" name="Google Shape;203;p38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MIddle images with description below">
  <p:cSld name="TITLE_ONLY_1_2">
    <p:bg>
      <p:bgPr>
        <a:solidFill>
          <a:srgbClr val="FBFBFB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/>
          <p:nvPr/>
        </p:nvSpPr>
        <p:spPr>
          <a:xfrm>
            <a:off x="355750" y="1446750"/>
            <a:ext cx="4077000" cy="2444400"/>
          </a:xfrm>
          <a:prstGeom prst="roundRect">
            <a:avLst>
              <a:gd fmla="val 3561" name="adj"/>
            </a:avLst>
          </a:prstGeom>
          <a:solidFill>
            <a:srgbClr val="CCCCCC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9"/>
          <p:cNvSpPr/>
          <p:nvPr/>
        </p:nvSpPr>
        <p:spPr>
          <a:xfrm>
            <a:off x="4709913" y="1446750"/>
            <a:ext cx="4077000" cy="2444400"/>
          </a:xfrm>
          <a:prstGeom prst="roundRect">
            <a:avLst>
              <a:gd fmla="val 3561" name="adj"/>
            </a:avLst>
          </a:prstGeom>
          <a:solidFill>
            <a:srgbClr val="CCCCCC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9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9pPr>
          </a:lstStyle>
          <a:p/>
        </p:txBody>
      </p:sp>
      <p:sp>
        <p:nvSpPr>
          <p:cNvPr id="209" name="Google Shape;209;p39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39"/>
          <p:cNvSpPr txBox="1"/>
          <p:nvPr>
            <p:ph idx="1" type="body"/>
          </p:nvPr>
        </p:nvSpPr>
        <p:spPr>
          <a:xfrm>
            <a:off x="457200" y="4090525"/>
            <a:ext cx="377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 sz="1400">
                <a:solidFill>
                  <a:srgbClr val="28286E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211" name="Google Shape;211;p39"/>
          <p:cNvSpPr txBox="1"/>
          <p:nvPr>
            <p:ph idx="2" type="body"/>
          </p:nvPr>
        </p:nvSpPr>
        <p:spPr>
          <a:xfrm>
            <a:off x="4862013" y="4090525"/>
            <a:ext cx="377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 sz="1400">
                <a:solidFill>
                  <a:srgbClr val="28286E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212" name="Google Shape;21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MIddle image with description below ">
  <p:cSld name="TITLE_ONLY_1_2_1">
    <p:bg>
      <p:bgPr>
        <a:solidFill>
          <a:srgbClr val="FBFBFB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40"/>
          <p:cNvSpPr txBox="1"/>
          <p:nvPr>
            <p:ph idx="1" type="body"/>
          </p:nvPr>
        </p:nvSpPr>
        <p:spPr>
          <a:xfrm>
            <a:off x="2685600" y="4090525"/>
            <a:ext cx="377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 sz="1400">
                <a:solidFill>
                  <a:srgbClr val="28286E"/>
                </a:solidFill>
              </a:defRPr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●"/>
              <a:defRPr sz="1200">
                <a:solidFill>
                  <a:srgbClr val="28286E"/>
                </a:solidFill>
              </a:defRPr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200"/>
              <a:buChar char="○"/>
              <a:defRPr sz="1200">
                <a:solidFill>
                  <a:srgbClr val="28286E"/>
                </a:solidFill>
              </a:defRPr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200"/>
              <a:buChar char="■"/>
              <a:defRPr sz="12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216" name="Google Shape;216;p40"/>
          <p:cNvSpPr/>
          <p:nvPr/>
        </p:nvSpPr>
        <p:spPr>
          <a:xfrm>
            <a:off x="355750" y="1446750"/>
            <a:ext cx="8431200" cy="2444400"/>
          </a:xfrm>
          <a:prstGeom prst="roundRect">
            <a:avLst>
              <a:gd fmla="val 3561" name="adj"/>
            </a:avLst>
          </a:prstGeom>
          <a:solidFill>
            <a:srgbClr val="CCCCCC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0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pic>
        <p:nvPicPr>
          <p:cNvPr id="218" name="Google Shape;21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right half page image 1">
  <p:cSld name="TITLE_ONLY_1_1">
    <p:bg>
      <p:bgPr>
        <a:solidFill>
          <a:srgbClr val="FBFBFB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/>
          <p:nvPr/>
        </p:nvSpPr>
        <p:spPr>
          <a:xfrm>
            <a:off x="4673325" y="455250"/>
            <a:ext cx="4252800" cy="4233000"/>
          </a:xfrm>
          <a:prstGeom prst="roundRect">
            <a:avLst>
              <a:gd fmla="val 3561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1"/>
          <p:cNvSpPr txBox="1"/>
          <p:nvPr>
            <p:ph type="title"/>
          </p:nvPr>
        </p:nvSpPr>
        <p:spPr>
          <a:xfrm>
            <a:off x="457200" y="304700"/>
            <a:ext cx="33804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222" name="Google Shape;222;p41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41"/>
          <p:cNvSpPr txBox="1"/>
          <p:nvPr>
            <p:ph idx="1" type="body"/>
          </p:nvPr>
        </p:nvSpPr>
        <p:spPr>
          <a:xfrm>
            <a:off x="457200" y="1494425"/>
            <a:ext cx="3714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 sz="1400">
                <a:solidFill>
                  <a:srgbClr val="28286E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224" name="Google Shape;224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+ right half page image 2">
  <p:cSld name="TITLE_ONLY_1_1_1">
    <p:bg>
      <p:bgPr>
        <a:solidFill>
          <a:srgbClr val="FBFBFB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42"/>
          <p:cNvSpPr txBox="1"/>
          <p:nvPr>
            <p:ph type="title"/>
          </p:nvPr>
        </p:nvSpPr>
        <p:spPr>
          <a:xfrm>
            <a:off x="457200" y="450150"/>
            <a:ext cx="4065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1" type="subTitle"/>
          </p:nvPr>
        </p:nvSpPr>
        <p:spPr>
          <a:xfrm>
            <a:off x="457200" y="3165325"/>
            <a:ext cx="38670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000"/>
              <a:buNone/>
              <a:defRPr sz="2000">
                <a:solidFill>
                  <a:srgbClr val="28286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9pPr>
          </a:lstStyle>
          <a:p/>
        </p:txBody>
      </p:sp>
      <p:pic>
        <p:nvPicPr>
          <p:cNvPr id="229" name="Google Shape;22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2"/>
          <p:cNvSpPr/>
          <p:nvPr/>
        </p:nvSpPr>
        <p:spPr>
          <a:xfrm>
            <a:off x="4673325" y="455250"/>
            <a:ext cx="4252800" cy="4233000"/>
          </a:xfrm>
          <a:prstGeom prst="roundRect">
            <a:avLst>
              <a:gd fmla="val 3561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FBFBFB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/>
          <p:nvPr>
            <p:ph idx="1" type="body"/>
          </p:nvPr>
        </p:nvSpPr>
        <p:spPr>
          <a:xfrm>
            <a:off x="4572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 sz="1800">
                <a:solidFill>
                  <a:srgbClr val="28286E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800"/>
              <a:buChar char="○"/>
              <a:defRPr sz="1800">
                <a:solidFill>
                  <a:srgbClr val="28286E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800"/>
              <a:buChar char="■"/>
              <a:defRPr sz="18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233" name="Google Shape;233;p43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43"/>
          <p:cNvSpPr txBox="1"/>
          <p:nvPr>
            <p:ph type="title"/>
          </p:nvPr>
        </p:nvSpPr>
        <p:spPr>
          <a:xfrm>
            <a:off x="457200" y="304700"/>
            <a:ext cx="33804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 sz="2900"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 sz="2900">
                <a:solidFill>
                  <a:srgbClr val="FE4A49"/>
                </a:solidFill>
              </a:defRPr>
            </a:lvl9pPr>
          </a:lstStyle>
          <a:p/>
        </p:txBody>
      </p:sp>
      <p:pic>
        <p:nvPicPr>
          <p:cNvPr id="235" name="Google Shape;23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BFBFB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44"/>
          <p:cNvSpPr txBox="1"/>
          <p:nvPr>
            <p:ph idx="1" type="body"/>
          </p:nvPr>
        </p:nvSpPr>
        <p:spPr>
          <a:xfrm>
            <a:off x="4260600" y="724075"/>
            <a:ext cx="4314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239" name="Google Shape;239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4"/>
          <p:cNvSpPr txBox="1"/>
          <p:nvPr>
            <p:ph type="title"/>
          </p:nvPr>
        </p:nvSpPr>
        <p:spPr>
          <a:xfrm>
            <a:off x="457200" y="1895150"/>
            <a:ext cx="40452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241" name="Google Shape;241;p44"/>
          <p:cNvSpPr txBox="1"/>
          <p:nvPr>
            <p:ph idx="2" type="subTitle"/>
          </p:nvPr>
        </p:nvSpPr>
        <p:spPr>
          <a:xfrm>
            <a:off x="457200" y="3147100"/>
            <a:ext cx="37035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2000"/>
              <a:buNone/>
              <a:defRPr sz="2000">
                <a:solidFill>
                  <a:srgbClr val="1A0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gradFill>
          <a:gsLst>
            <a:gs pos="0">
              <a:srgbClr val="EBF4F9"/>
            </a:gs>
            <a:gs pos="100000">
              <a:srgbClr val="F9F6F3"/>
            </a:gs>
          </a:gsLst>
          <a:lin ang="5400700" scaled="0"/>
        </a:gra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/>
          <p:nvPr/>
        </p:nvSpPr>
        <p:spPr>
          <a:xfrm>
            <a:off x="4673325" y="455250"/>
            <a:ext cx="4252800" cy="4233000"/>
          </a:xfrm>
          <a:prstGeom prst="roundRect">
            <a:avLst>
              <a:gd fmla="val 356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5"/>
          <p:cNvSpPr txBox="1"/>
          <p:nvPr>
            <p:ph type="title"/>
          </p:nvPr>
        </p:nvSpPr>
        <p:spPr>
          <a:xfrm>
            <a:off x="457200" y="450150"/>
            <a:ext cx="4078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4800"/>
              <a:buNone/>
              <a:defRPr sz="48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45"/>
          <p:cNvSpPr txBox="1"/>
          <p:nvPr>
            <p:ph idx="1" type="subTitle"/>
          </p:nvPr>
        </p:nvSpPr>
        <p:spPr>
          <a:xfrm>
            <a:off x="457200" y="3165325"/>
            <a:ext cx="38670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000"/>
              <a:buNone/>
              <a:defRPr sz="2000">
                <a:solidFill>
                  <a:srgbClr val="28286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2" type="body"/>
          </p:nvPr>
        </p:nvSpPr>
        <p:spPr>
          <a:xfrm>
            <a:off x="4973250" y="800100"/>
            <a:ext cx="3666900" cy="36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pic>
        <p:nvPicPr>
          <p:cNvPr id="248" name="Google Shape;24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BFBFB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/>
          <p:nvPr/>
        </p:nvSpPr>
        <p:spPr>
          <a:xfrm>
            <a:off x="4502400" y="-3850"/>
            <a:ext cx="4641600" cy="5143500"/>
          </a:xfrm>
          <a:prstGeom prst="rect">
            <a:avLst/>
          </a:prstGeom>
          <a:gradFill>
            <a:gsLst>
              <a:gs pos="0">
                <a:srgbClr val="EBF4F9"/>
              </a:gs>
              <a:gs pos="100000">
                <a:srgbClr val="F9F6F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6"/>
          <p:cNvSpPr txBox="1"/>
          <p:nvPr>
            <p:ph type="title"/>
          </p:nvPr>
        </p:nvSpPr>
        <p:spPr>
          <a:xfrm>
            <a:off x="457200" y="1895150"/>
            <a:ext cx="40452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900"/>
              <a:buNone/>
              <a:defRPr>
                <a:solidFill>
                  <a:srgbClr val="EC79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252" name="Google Shape;252;p46"/>
          <p:cNvSpPr txBox="1"/>
          <p:nvPr>
            <p:ph idx="1" type="subTitle"/>
          </p:nvPr>
        </p:nvSpPr>
        <p:spPr>
          <a:xfrm>
            <a:off x="457200" y="3147100"/>
            <a:ext cx="37035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0C51"/>
              </a:buClr>
              <a:buSzPts val="2000"/>
              <a:buNone/>
              <a:defRPr sz="2000">
                <a:solidFill>
                  <a:srgbClr val="1A0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253" name="Google Shape;253;p46"/>
          <p:cNvSpPr txBox="1"/>
          <p:nvPr>
            <p:ph idx="2" type="body"/>
          </p:nvPr>
        </p:nvSpPr>
        <p:spPr>
          <a:xfrm>
            <a:off x="4977250" y="724075"/>
            <a:ext cx="3561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000"/>
              <a:buChar char="●"/>
              <a:defRPr sz="2000">
                <a:solidFill>
                  <a:srgbClr val="28286E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600"/>
              <a:buChar char="○"/>
              <a:defRPr sz="1600">
                <a:solidFill>
                  <a:srgbClr val="28286E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600"/>
              <a:buChar char="■"/>
              <a:defRPr sz="1600">
                <a:solidFill>
                  <a:srgbClr val="28286E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600"/>
              <a:buChar char="●"/>
              <a:defRPr sz="1600">
                <a:solidFill>
                  <a:srgbClr val="28286E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600"/>
              <a:buChar char="○"/>
              <a:defRPr sz="1600">
                <a:solidFill>
                  <a:srgbClr val="28286E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600"/>
              <a:buChar char="■"/>
              <a:defRPr sz="1600">
                <a:solidFill>
                  <a:srgbClr val="28286E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600"/>
              <a:buChar char="●"/>
              <a:defRPr sz="1600">
                <a:solidFill>
                  <a:srgbClr val="28286E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600"/>
              <a:buChar char="○"/>
              <a:defRPr sz="1600">
                <a:solidFill>
                  <a:srgbClr val="28286E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600"/>
              <a:buChar char="■"/>
              <a:defRPr sz="1600"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254" name="Google Shape;254;p46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SECTION_TITLE_AND_DESCRIPTION_2"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7"/>
          <p:cNvSpPr/>
          <p:nvPr/>
        </p:nvSpPr>
        <p:spPr>
          <a:xfrm>
            <a:off x="4502400" y="133350"/>
            <a:ext cx="4511100" cy="4876800"/>
          </a:xfrm>
          <a:prstGeom prst="roundRect">
            <a:avLst>
              <a:gd fmla="val 3561" name="adj"/>
            </a:avLst>
          </a:prstGeom>
          <a:solidFill>
            <a:srgbClr val="FFFFF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7"/>
          <p:cNvSpPr/>
          <p:nvPr/>
        </p:nvSpPr>
        <p:spPr>
          <a:xfrm>
            <a:off x="4590600" y="228600"/>
            <a:ext cx="4334700" cy="4686300"/>
          </a:xfrm>
          <a:prstGeom prst="roundRect">
            <a:avLst>
              <a:gd fmla="val 2229" name="adj"/>
            </a:avLst>
          </a:prstGeom>
          <a:gradFill>
            <a:gsLst>
              <a:gs pos="0">
                <a:srgbClr val="EBF4F9"/>
              </a:gs>
              <a:gs pos="100000">
                <a:srgbClr val="F9F6F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7"/>
          <p:cNvSpPr txBox="1"/>
          <p:nvPr>
            <p:ph type="title"/>
          </p:nvPr>
        </p:nvSpPr>
        <p:spPr>
          <a:xfrm>
            <a:off x="457200" y="1349475"/>
            <a:ext cx="4045200" cy="17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0" name="Google Shape;260;p47"/>
          <p:cNvSpPr txBox="1"/>
          <p:nvPr>
            <p:ph idx="1" type="subTitle"/>
          </p:nvPr>
        </p:nvSpPr>
        <p:spPr>
          <a:xfrm>
            <a:off x="457200" y="3238025"/>
            <a:ext cx="37035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000"/>
              <a:buNone/>
              <a:defRPr sz="2000">
                <a:solidFill>
                  <a:srgbClr val="EC796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261" name="Google Shape;261;p47"/>
          <p:cNvSpPr txBox="1"/>
          <p:nvPr>
            <p:ph idx="2" type="body"/>
          </p:nvPr>
        </p:nvSpPr>
        <p:spPr>
          <a:xfrm>
            <a:off x="4701375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262" name="Google Shape;262;p47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gradFill>
          <a:gsLst>
            <a:gs pos="0">
              <a:srgbClr val="EBF4F9"/>
            </a:gs>
            <a:gs pos="100000">
              <a:srgbClr val="F9F6F3"/>
            </a:gs>
          </a:gsLst>
          <a:lin ang="5400700" scaled="0"/>
        </a:gra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/>
          <p:nvPr>
            <p:ph type="title"/>
          </p:nvPr>
        </p:nvSpPr>
        <p:spPr>
          <a:xfrm>
            <a:off x="457200" y="1349475"/>
            <a:ext cx="4045200" cy="17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6" name="Google Shape;266;p48"/>
          <p:cNvSpPr txBox="1"/>
          <p:nvPr>
            <p:ph idx="1" type="subTitle"/>
          </p:nvPr>
        </p:nvSpPr>
        <p:spPr>
          <a:xfrm>
            <a:off x="457200" y="3238025"/>
            <a:ext cx="37035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2000"/>
              <a:buNone/>
              <a:defRPr sz="2000">
                <a:solidFill>
                  <a:srgbClr val="EC796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100"/>
              <a:buNone/>
              <a:defRPr b="1" sz="2100"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267" name="Google Shape;267;p48"/>
          <p:cNvSpPr txBox="1"/>
          <p:nvPr>
            <p:ph idx="2" type="body"/>
          </p:nvPr>
        </p:nvSpPr>
        <p:spPr>
          <a:xfrm>
            <a:off x="4701375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268" name="Google Shape;268;p48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None/>
              <a:defRPr>
                <a:solidFill>
                  <a:srgbClr val="28286E"/>
                </a:solidFill>
              </a:defRPr>
            </a:lvl1pPr>
          </a:lstStyle>
          <a:p/>
        </p:txBody>
      </p:sp>
      <p:sp>
        <p:nvSpPr>
          <p:cNvPr id="272" name="Google Shape;272;p49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12000"/>
              <a:buNone/>
              <a:defRPr sz="12000">
                <a:solidFill>
                  <a:srgbClr val="EC796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6" name="Google Shape;276;p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277" name="Google Shape;277;p50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Google Shape;27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gradFill>
          <a:gsLst>
            <a:gs pos="0">
              <a:srgbClr val="EBF4F9"/>
            </a:gs>
            <a:gs pos="100000">
              <a:srgbClr val="F9F6F3"/>
            </a:gs>
          </a:gsLst>
          <a:lin ang="5400700" scaled="0"/>
        </a:gra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1"/>
          <p:cNvSpPr/>
          <p:nvPr/>
        </p:nvSpPr>
        <p:spPr>
          <a:xfrm>
            <a:off x="1958250" y="619800"/>
            <a:ext cx="5227500" cy="3903900"/>
          </a:xfrm>
          <a:prstGeom prst="roundRect">
            <a:avLst>
              <a:gd fmla="val 356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51"/>
          <p:cNvSpPr/>
          <p:nvPr/>
        </p:nvSpPr>
        <p:spPr>
          <a:xfrm>
            <a:off x="2093775" y="771325"/>
            <a:ext cx="4935600" cy="2298300"/>
          </a:xfrm>
          <a:prstGeom prst="round2SameRect">
            <a:avLst>
              <a:gd fmla="val 3354" name="adj1"/>
              <a:gd fmla="val 0" name="adj2"/>
            </a:avLst>
          </a:prstGeom>
          <a:gradFill>
            <a:gsLst>
              <a:gs pos="0">
                <a:srgbClr val="EBF4F9"/>
              </a:gs>
              <a:gs pos="100000">
                <a:srgbClr val="F9F6F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51"/>
          <p:cNvSpPr txBox="1"/>
          <p:nvPr>
            <p:ph hasCustomPrompt="1" type="title"/>
          </p:nvPr>
        </p:nvSpPr>
        <p:spPr>
          <a:xfrm>
            <a:off x="311700" y="9785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12000"/>
              <a:buNone/>
              <a:defRPr sz="12000">
                <a:solidFill>
                  <a:srgbClr val="EC796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3" name="Google Shape;283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284" name="Google Shape;284;p51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 2">
  <p:cSld name="BIG_NUMBER_1_2">
    <p:bg>
      <p:bgPr>
        <a:gradFill>
          <a:gsLst>
            <a:gs pos="0">
              <a:srgbClr val="EBF4F9"/>
            </a:gs>
            <a:gs pos="100000">
              <a:srgbClr val="F9F6F3"/>
            </a:gs>
          </a:gsLst>
          <a:lin ang="5400700" scaled="0"/>
        </a:gra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2"/>
          <p:cNvSpPr txBox="1"/>
          <p:nvPr>
            <p:ph hasCustomPrompt="1" type="title"/>
          </p:nvPr>
        </p:nvSpPr>
        <p:spPr>
          <a:xfrm>
            <a:off x="311700" y="9785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12000"/>
              <a:buNone/>
              <a:defRPr sz="12000">
                <a:solidFill>
                  <a:srgbClr val="EC796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8" name="Google Shape;288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289" name="Google Shape;289;p52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 1">
  <p:cSld name="BIG_NUMBER_1_1"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3"/>
          <p:cNvSpPr/>
          <p:nvPr/>
        </p:nvSpPr>
        <p:spPr>
          <a:xfrm>
            <a:off x="1958250" y="619800"/>
            <a:ext cx="5227500" cy="3903900"/>
          </a:xfrm>
          <a:prstGeom prst="roundRect">
            <a:avLst>
              <a:gd fmla="val 3561" name="adj"/>
            </a:avLst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3"/>
          <p:cNvSpPr/>
          <p:nvPr/>
        </p:nvSpPr>
        <p:spPr>
          <a:xfrm>
            <a:off x="2093775" y="771325"/>
            <a:ext cx="4935600" cy="2298300"/>
          </a:xfrm>
          <a:prstGeom prst="round2SameRect">
            <a:avLst>
              <a:gd fmla="val 3354" name="adj1"/>
              <a:gd fmla="val 0" name="adj2"/>
            </a:avLst>
          </a:prstGeom>
          <a:gradFill>
            <a:gsLst>
              <a:gs pos="0">
                <a:srgbClr val="EBF4F9"/>
              </a:gs>
              <a:gs pos="100000">
                <a:srgbClr val="F9F6F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3"/>
          <p:cNvSpPr txBox="1"/>
          <p:nvPr>
            <p:ph hasCustomPrompt="1" type="title"/>
          </p:nvPr>
        </p:nvSpPr>
        <p:spPr>
          <a:xfrm>
            <a:off x="311700" y="9785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C796B"/>
              </a:buClr>
              <a:buSzPts val="12000"/>
              <a:buNone/>
              <a:defRPr sz="12000">
                <a:solidFill>
                  <a:srgbClr val="EC796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5" name="Google Shape;295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1800"/>
              <a:buChar char="●"/>
              <a:defRPr>
                <a:solidFill>
                  <a:srgbClr val="28286E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●"/>
              <a:defRPr>
                <a:solidFill>
                  <a:srgbClr val="28286E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28286E"/>
              </a:buClr>
              <a:buSzPts val="1400"/>
              <a:buChar char="○"/>
              <a:defRPr>
                <a:solidFill>
                  <a:srgbClr val="28286E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28286E"/>
              </a:buClr>
              <a:buSzPts val="1400"/>
              <a:buChar char="■"/>
              <a:defRPr>
                <a:solidFill>
                  <a:srgbClr val="28286E"/>
                </a:solidFill>
              </a:defRPr>
            </a:lvl9pPr>
          </a:lstStyle>
          <a:p/>
        </p:txBody>
      </p:sp>
      <p:sp>
        <p:nvSpPr>
          <p:cNvPr id="296" name="Google Shape;296;p53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7" name="Google Shape;297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light 2 1 1">
  <p:cSld name="TITLE_2_1_1_1_2_1_2_1_1">
    <p:bg>
      <p:bgPr>
        <a:gradFill>
          <a:gsLst>
            <a:gs pos="0">
              <a:srgbClr val="FAECF2"/>
            </a:gs>
            <a:gs pos="100000">
              <a:srgbClr val="E7EFFA"/>
            </a:gs>
          </a:gsLst>
          <a:lin ang="16200038" scaled="0"/>
        </a:gra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6" y="575951"/>
            <a:ext cx="9144003" cy="456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5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" name="Google Shape;30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adient 1">
  <p:cSld name="BLANK_1">
    <p:bg>
      <p:bgPr>
        <a:gradFill>
          <a:gsLst>
            <a:gs pos="0">
              <a:srgbClr val="FAECF2"/>
            </a:gs>
            <a:gs pos="100000">
              <a:srgbClr val="E7EFFA"/>
            </a:gs>
          </a:gsLst>
          <a:lin ang="16198662" scaled="0"/>
        </a:gra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adient 2">
  <p:cSld name="BLANK_1_1">
    <p:bg>
      <p:bgPr>
        <a:gradFill>
          <a:gsLst>
            <a:gs pos="0">
              <a:srgbClr val="EBF4F9"/>
            </a:gs>
            <a:gs pos="100000">
              <a:srgbClr val="F9F6F3"/>
            </a:gs>
          </a:gsLst>
          <a:lin ang="5400700" scaled="0"/>
        </a:gra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7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" name="Google Shape;309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6048" y="148653"/>
            <a:ext cx="822960" cy="18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adient 2 1">
  <p:cSld name="BLANK_1_1_1">
    <p:bg>
      <p:bgPr>
        <a:gradFill>
          <a:gsLst>
            <a:gs pos="0">
              <a:srgbClr val="3A3A9F"/>
            </a:gs>
            <a:gs pos="100000">
              <a:srgbClr val="0C0C4F"/>
            </a:gs>
          </a:gsLst>
          <a:lin ang="5400700" scaled="0"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8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9016" y="146304"/>
            <a:ext cx="822960" cy="18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1 1 1">
  <p:cSld name="TITLE_2_1_1_1_2_2_1_1">
    <p:bg>
      <p:bgPr>
        <a:gradFill>
          <a:gsLst>
            <a:gs pos="0">
              <a:srgbClr val="3A3A9F"/>
            </a:gs>
            <a:gs pos="100000">
              <a:srgbClr val="0C0C4F"/>
            </a:gs>
          </a:gsLst>
          <a:lin ang="5400012" scaled="0"/>
        </a:gra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9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186617" y="0"/>
            <a:ext cx="895738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9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855410" y="4014225"/>
            <a:ext cx="161950" cy="1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9"/>
          <p:cNvSpPr txBox="1"/>
          <p:nvPr>
            <p:ph type="ctrTitle"/>
          </p:nvPr>
        </p:nvSpPr>
        <p:spPr>
          <a:xfrm>
            <a:off x="781625" y="2883300"/>
            <a:ext cx="7517100" cy="8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None/>
              <a:defRPr sz="3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317" name="Google Shape;31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400" y="777240"/>
            <a:ext cx="1737817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9"/>
          <p:cNvSpPr txBox="1"/>
          <p:nvPr>
            <p:ph idx="1" type="subTitle"/>
          </p:nvPr>
        </p:nvSpPr>
        <p:spPr>
          <a:xfrm>
            <a:off x="1147625" y="3857713"/>
            <a:ext cx="4688400" cy="47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 StarWare 1">
  <p:cSld name="TITLE_2_1_1_1_3">
    <p:bg>
      <p:bgPr>
        <a:gradFill>
          <a:gsLst>
            <a:gs pos="0">
              <a:srgbClr val="C107E1"/>
            </a:gs>
            <a:gs pos="100000">
              <a:srgbClr val="1A0C51"/>
            </a:gs>
          </a:gsLst>
          <a:lin ang="2698631" scaled="0"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0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0" y="0"/>
            <a:ext cx="9144003" cy="514795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60"/>
          <p:cNvSpPr txBox="1"/>
          <p:nvPr>
            <p:ph type="ctrTitle"/>
          </p:nvPr>
        </p:nvSpPr>
        <p:spPr>
          <a:xfrm>
            <a:off x="646400" y="1838888"/>
            <a:ext cx="3968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22" name="Google Shape;322;p60"/>
          <p:cNvSpPr txBox="1"/>
          <p:nvPr>
            <p:ph idx="1" type="subTitle"/>
          </p:nvPr>
        </p:nvSpPr>
        <p:spPr>
          <a:xfrm>
            <a:off x="988275" y="3999150"/>
            <a:ext cx="50280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5B1"/>
              </a:buClr>
              <a:buSzPts val="2000"/>
              <a:buNone/>
              <a:defRPr sz="2000">
                <a:solidFill>
                  <a:srgbClr val="E175B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5B1"/>
              </a:buClr>
              <a:buSzPts val="2800"/>
              <a:buNone/>
              <a:defRPr sz="2800">
                <a:solidFill>
                  <a:srgbClr val="E175B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5B1"/>
              </a:buClr>
              <a:buSzPts val="2800"/>
              <a:buNone/>
              <a:defRPr sz="2800">
                <a:solidFill>
                  <a:srgbClr val="E175B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5B1"/>
              </a:buClr>
              <a:buSzPts val="2800"/>
              <a:buNone/>
              <a:defRPr sz="2800">
                <a:solidFill>
                  <a:srgbClr val="E175B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5B1"/>
              </a:buClr>
              <a:buSzPts val="2800"/>
              <a:buNone/>
              <a:defRPr sz="2800">
                <a:solidFill>
                  <a:srgbClr val="E175B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5B1"/>
              </a:buClr>
              <a:buSzPts val="2800"/>
              <a:buNone/>
              <a:defRPr sz="2800">
                <a:solidFill>
                  <a:srgbClr val="E175B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5B1"/>
              </a:buClr>
              <a:buSzPts val="2800"/>
              <a:buNone/>
              <a:defRPr sz="2800">
                <a:solidFill>
                  <a:srgbClr val="E175B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5B1"/>
              </a:buClr>
              <a:buSzPts val="2800"/>
              <a:buNone/>
              <a:defRPr sz="2800">
                <a:solidFill>
                  <a:srgbClr val="E175B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5B1"/>
              </a:buClr>
              <a:buSzPts val="2800"/>
              <a:buNone/>
              <a:defRPr sz="2800">
                <a:solidFill>
                  <a:srgbClr val="E175B1"/>
                </a:solidFill>
              </a:defRPr>
            </a:lvl9pPr>
          </a:lstStyle>
          <a:p/>
        </p:txBody>
      </p:sp>
      <p:pic>
        <p:nvPicPr>
          <p:cNvPr id="323" name="Google Shape;323;p60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646388" y="4170862"/>
            <a:ext cx="153425" cy="15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4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1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>
                <a:solidFill>
                  <a:srgbClr val="FE4A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326" name="Google Shape;326;p61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22124" y="304703"/>
            <a:ext cx="964750" cy="1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5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2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>
                <a:solidFill>
                  <a:srgbClr val="FE4A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330" name="Google Shape;330;p62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" name="Google Shape;331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22124" y="304703"/>
            <a:ext cx="964750" cy="1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6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3"/>
          <p:cNvSpPr txBox="1"/>
          <p:nvPr>
            <p:ph type="title"/>
          </p:nvPr>
        </p:nvSpPr>
        <p:spPr>
          <a:xfrm>
            <a:off x="457200" y="304700"/>
            <a:ext cx="58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900"/>
              <a:buNone/>
              <a:defRPr>
                <a:solidFill>
                  <a:srgbClr val="FE4A4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4A49"/>
              </a:buClr>
              <a:buSzPts val="2800"/>
              <a:buNone/>
              <a:defRPr>
                <a:solidFill>
                  <a:srgbClr val="FE4A49"/>
                </a:solidFill>
              </a:defRPr>
            </a:lvl9pPr>
          </a:lstStyle>
          <a:p/>
        </p:txBody>
      </p:sp>
      <p:sp>
        <p:nvSpPr>
          <p:cNvPr id="334" name="Google Shape;334;p63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5" name="Google Shape;335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22124" y="304703"/>
            <a:ext cx="964750" cy="1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2.xml"/><Relationship Id="rId42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58.xml"/><Relationship Id="rId45" Type="http://schemas.openxmlformats.org/officeDocument/2006/relationships/slideLayout" Target="../slideLayouts/slideLayout57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48" Type="http://schemas.openxmlformats.org/officeDocument/2006/relationships/slideLayout" Target="../slideLayouts/slideLayout60.xml"/><Relationship Id="rId47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6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51.xml"/><Relationship Id="rId38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1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57200" y="1161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Inter"/>
              <a:buChar char="●"/>
              <a:defRPr sz="18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"/>
              <a:buChar char="○"/>
              <a:def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"/>
              <a:buChar char="■"/>
              <a:def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"/>
              <a:buChar char="●"/>
              <a:def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"/>
              <a:buChar char="○"/>
              <a:def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"/>
              <a:buChar char="■"/>
              <a:def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"/>
              <a:buChar char="●"/>
              <a:def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ter"/>
              <a:buChar char="○"/>
              <a:def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Inter"/>
              <a:buChar char="■"/>
              <a:defRPr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457200" y="304700"/>
            <a:ext cx="655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900"/>
              <a:buFont typeface="Inter"/>
              <a:buNone/>
              <a:defRPr b="1" sz="29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800"/>
              <a:buFont typeface="Inter"/>
              <a:buNone/>
              <a:defRPr b="1" sz="28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800"/>
              <a:buFont typeface="Inter"/>
              <a:buNone/>
              <a:defRPr b="1" sz="28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800"/>
              <a:buFont typeface="Inter"/>
              <a:buNone/>
              <a:defRPr b="1" sz="28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800"/>
              <a:buFont typeface="Inter"/>
              <a:buNone/>
              <a:defRPr b="1" sz="28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800"/>
              <a:buFont typeface="Inter"/>
              <a:buNone/>
              <a:defRPr b="1" sz="28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800"/>
              <a:buFont typeface="Inter"/>
              <a:buNone/>
              <a:defRPr b="1" sz="28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800"/>
              <a:buFont typeface="Inter"/>
              <a:buNone/>
              <a:defRPr b="1" sz="28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8286E"/>
              </a:buClr>
              <a:buSzPts val="2800"/>
              <a:buFont typeface="Inter"/>
              <a:buNone/>
              <a:defRPr b="1" sz="2800">
                <a:solidFill>
                  <a:srgbClr val="28286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600">
                <a:solidFill>
                  <a:srgbClr val="28286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600">
                <a:solidFill>
                  <a:srgbClr val="28286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600">
                <a:solidFill>
                  <a:srgbClr val="28286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600">
                <a:solidFill>
                  <a:srgbClr val="28286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600">
                <a:solidFill>
                  <a:srgbClr val="28286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600">
                <a:solidFill>
                  <a:srgbClr val="28286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600">
                <a:solidFill>
                  <a:srgbClr val="28286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600">
                <a:solidFill>
                  <a:srgbClr val="28286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600">
                <a:solidFill>
                  <a:srgbClr val="28286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4"/>
          <p:cNvSpPr txBox="1"/>
          <p:nvPr>
            <p:ph type="ctrTitle"/>
          </p:nvPr>
        </p:nvSpPr>
        <p:spPr>
          <a:xfrm>
            <a:off x="781625" y="2168925"/>
            <a:ext cx="7517100" cy="8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Starknet Architecture</a:t>
            </a:r>
            <a:endParaRPr/>
          </a:p>
        </p:txBody>
      </p:sp>
      <p:sp>
        <p:nvSpPr>
          <p:cNvPr id="341" name="Google Shape;341;p64"/>
          <p:cNvSpPr txBox="1"/>
          <p:nvPr/>
        </p:nvSpPr>
        <p:spPr>
          <a:xfrm>
            <a:off x="888100" y="2980725"/>
            <a:ext cx="304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Transaction 类型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声明事务（Declare Transactions）</a:t>
            </a:r>
            <a:r>
              <a:rPr lang="en" sz="1400">
                <a:solidFill>
                  <a:schemeClr val="dk1"/>
                </a:solidFill>
              </a:rPr>
              <a:t>：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它们的独特之处在于能够引入新的类别，从而可能引入新的智能合约。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调用事务（Invoke Transactions）</a:t>
            </a:r>
            <a:r>
              <a:rPr lang="en" sz="1400">
                <a:solidFill>
                  <a:schemeClr val="dk1"/>
                </a:solidFill>
              </a:rPr>
              <a:t>：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它们可以发起动作，但不能引入新动作。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部署账户事务（Deploy Account Transactions）</a:t>
            </a:r>
            <a:r>
              <a:rPr lang="en" sz="1400">
                <a:solidFill>
                  <a:schemeClr val="dk1"/>
                </a:solidFill>
              </a:rPr>
              <a:t>：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专为设置智能钱包合约而设计。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Declare Transactions 版本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/>
              <a:t>V0 - 适用于Cairo 0合约，在引入随机数之前。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/>
              <a:t>V1 - 适用于引入了随机数的Cairo 0。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/>
              <a:t>V2（当前）- 为现代Cairo合约优化。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Invoke Transactions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/>
              <a:t>与声明事务不同，调用事务不会添加新功能。它们要求网络执行动作，例如执行或部署合约。这与以太坊形成对比，在以太坊中，合约可以通过发送特定 transaction 或由另一个智能合约工厂来部署新的合约。Starknet仅使用第二种方法。</a:t>
            </a:r>
            <a:endParaRPr sz="1900"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5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deploy transaction (</a:t>
            </a:r>
            <a:r>
              <a:rPr lang="en" sz="285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deprecated</a:t>
            </a:r>
            <a:r>
              <a:rPr b="1" lang="en" sz="285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</a:t>
            </a:r>
            <a:endParaRPr b="1" sz="285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9900"/>
            <a:ext cx="8839200" cy="1005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UDC(Universal Deployer Contract)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77"/>
          <p:cNvSpPr txBox="1"/>
          <p:nvPr/>
        </p:nvSpPr>
        <p:spPr>
          <a:xfrm>
            <a:off x="592075" y="1221125"/>
            <a:ext cx="53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系统调用接口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20" name="Google Shape;42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75" y="1816725"/>
            <a:ext cx="7646324" cy="31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UDC(Universal Deployer Contract)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b="1" lang="en" sz="15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UniversalDeployer.cairo</a:t>
            </a:r>
            <a:endParaRPr b="1" sz="15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700" y="1151625"/>
            <a:ext cx="435276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Deploy Account Transactions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1225625"/>
            <a:ext cx="83058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Transaction lifecycle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/>
              <a:t>transaction 首先被发送到一个称为（Mempool）的网关节点。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目前由单一服务的序列器（Sequencer）首先验证并依序执行Transaction。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在证明者（Prover）阶段，系统对新区块进行操作，计算其证明，并将其发送到L1。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在第一层（L1）上的最终确认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Transaction有两种主要的状态类型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/>
              <a:t>Finality_status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	- RECEIVED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	- ACCEPTED_ON_L2 / ACCEPTED_ON_L1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execution_status</a:t>
            </a:r>
            <a:r>
              <a:rPr lang="en" sz="1500">
                <a:solidFill>
                  <a:schemeClr val="dk1"/>
                </a:solidFill>
              </a:rPr>
              <a:t>：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- REJECTED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- REVERTED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- SUCCEEDED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Nonces in Starknet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0180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603" y="1017725"/>
            <a:ext cx="420307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5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65"/>
          <p:cNvSpPr txBox="1"/>
          <p:nvPr/>
        </p:nvSpPr>
        <p:spPr>
          <a:xfrm>
            <a:off x="1907700" y="1463550"/>
            <a:ext cx="5328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en" sz="2200">
                <a:solidFill>
                  <a:schemeClr val="lt1"/>
                </a:solidFill>
              </a:rPr>
              <a:t>序列器，证明器和节点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en" sz="2200">
                <a:solidFill>
                  <a:schemeClr val="lt1"/>
                </a:solidFill>
              </a:rPr>
              <a:t>Transactions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en" sz="2200">
                <a:solidFill>
                  <a:schemeClr val="lt1"/>
                </a:solidFill>
              </a:rPr>
              <a:t>证明者和验证者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en" sz="2200">
                <a:solidFill>
                  <a:schemeClr val="lt1"/>
                </a:solidFill>
              </a:rPr>
              <a:t>Layer3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en" sz="2200">
                <a:solidFill>
                  <a:schemeClr val="lt1"/>
                </a:solidFill>
              </a:rPr>
              <a:t>数据可用性（DA）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en" sz="2200">
                <a:solidFill>
                  <a:schemeClr val="lt1"/>
                </a:solidFill>
              </a:rPr>
              <a:t>L1 - L2 消息传递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Transaction 创建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/>
              <a:t>查询他们账户的nonce。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/>
              <a:t>对 Transaction 进行签名。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/>
              <a:t>将其发送至节点。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33">
                <a:latin typeface="Inter"/>
                <a:ea typeface="Inter"/>
                <a:cs typeface="Inter"/>
                <a:sym typeface="Inter"/>
              </a:rPr>
              <a:t>Sequencer 对 Transaction 的作用</a:t>
            </a:r>
            <a:endParaRPr b="1" sz="2233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/>
              <a:t>接收Transaction。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/>
              <a:t>验证Transaction。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/>
              <a:t>执行Transaction。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/>
              <a:t>更新状态。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id="464" name="Google Shape;46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562" y="0"/>
            <a:ext cx="45734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Accepted on L2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85"/>
          <p:cNvSpPr txBox="1"/>
          <p:nvPr>
            <p:ph idx="1" type="body"/>
          </p:nvPr>
        </p:nvSpPr>
        <p:spPr>
          <a:xfrm>
            <a:off x="311700" y="1228675"/>
            <a:ext cx="85206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/>
              <a:t>一旦序列器验证并执行了 Transaction ，它会更新状态，而不用等待区块创建。此时，Transaction的最终状态从“已接收”变为“在L2上被接受”，执行状态变为“成功”。</a:t>
            </a:r>
            <a:endParaRPr>
              <a:solidFill>
                <a:srgbClr val="374151"/>
              </a:solidFill>
            </a:endParaRPr>
          </a:p>
        </p:txBody>
      </p:sp>
      <p:sp>
        <p:nvSpPr>
          <p:cNvPr id="471" name="Google Shape;471;p85"/>
          <p:cNvSpPr txBox="1"/>
          <p:nvPr>
            <p:ph type="title"/>
          </p:nvPr>
        </p:nvSpPr>
        <p:spPr>
          <a:xfrm>
            <a:off x="311700" y="2086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Accepted on L1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85"/>
          <p:cNvSpPr txBox="1"/>
          <p:nvPr>
            <p:ph idx="1" type="body"/>
          </p:nvPr>
        </p:nvSpPr>
        <p:spPr>
          <a:xfrm>
            <a:off x="417850" y="2900900"/>
            <a:ext cx="85206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/>
              <a:t>Transaction生命周期的最后一步是在第一层（L1）上被接受。证明者接收包含Transaction的区块，重新执行该区块，生成一个证明，并将其发送到以太坊。具体来说，证明被发送到以太坊上一个叫做验证者的智能合约，该合约会检查证明的有效性。如果有效，Transaction状态变为“在L1上被接受”，表示Transaction由以太坊共识保障安全。</a:t>
            </a:r>
            <a:endParaRPr sz="1900"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Rejected Transactions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检查账户余额是否至少为最高费用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检查nonce。如果Transaction的nonce与账户预期的下一个nonce不匹配，将导致失败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此时重复的合约声明会导致Transaction被拒绝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在网关中限制每个账户的Transaction数量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Reverted Transactions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由于执行失败，一个Transaction可能会被还原，但该Transaction仍然会被包括在区块中，并且账户将为消耗的资源支付费用。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Transaction状态转换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接收（RECEIVED） -&gt; 还原（Reverted）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8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88"/>
          <p:cNvSpPr txBox="1"/>
          <p:nvPr/>
        </p:nvSpPr>
        <p:spPr>
          <a:xfrm>
            <a:off x="1552800" y="2165250"/>
            <a:ext cx="60384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三</a:t>
            </a:r>
            <a:r>
              <a:rPr lang="en" sz="3200">
                <a:solidFill>
                  <a:schemeClr val="lt1"/>
                </a:solidFill>
              </a:rPr>
              <a:t>、</a:t>
            </a:r>
            <a:r>
              <a:rPr lang="en" sz="3200">
                <a:solidFill>
                  <a:schemeClr val="lt1"/>
                </a:solidFill>
              </a:rPr>
              <a:t>Prover 和 Verifier</a:t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StarkNet中的证明者 (Provers)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证明者的角色</a:t>
            </a:r>
            <a:r>
              <a:rPr lang="en" sz="1400">
                <a:solidFill>
                  <a:schemeClr val="dk1"/>
                </a:solidFill>
              </a:rPr>
              <a:t>：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StarkNet中的</a:t>
            </a:r>
            <a:r>
              <a:rPr b="1" lang="en">
                <a:solidFill>
                  <a:schemeClr val="dk1"/>
                </a:solidFill>
              </a:rPr>
              <a:t>证明</a:t>
            </a:r>
            <a:r>
              <a:rPr lang="en">
                <a:solidFill>
                  <a:schemeClr val="dk1"/>
                </a:solidFill>
              </a:rPr>
              <a:t>者负责为每一组计算出具证明，这些计算被称为作业。这些证明对于验证网络上的计算至关重要。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协作处理</a:t>
            </a:r>
            <a:r>
              <a:rPr lang="en" sz="1400">
                <a:solidFill>
                  <a:schemeClr val="dk1"/>
                </a:solidFill>
              </a:rPr>
              <a:t>：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StarkNet中的</a:t>
            </a:r>
            <a:r>
              <a:rPr b="1" lang="en">
                <a:solidFill>
                  <a:schemeClr val="dk1"/>
                </a:solidFill>
              </a:rPr>
              <a:t>证明</a:t>
            </a:r>
            <a:r>
              <a:rPr lang="en">
                <a:solidFill>
                  <a:schemeClr val="dk1"/>
                </a:solidFill>
              </a:rPr>
              <a:t>者会聚合多个Cairo程序。这种协作方式大大降低了成本并提高了效率。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无状态设计</a:t>
            </a:r>
            <a:r>
              <a:rPr lang="en" sz="1400">
                <a:solidFill>
                  <a:schemeClr val="dk1"/>
                </a:solidFill>
              </a:rPr>
              <a:t>：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StarkNet的</a:t>
            </a:r>
            <a:r>
              <a:rPr b="1" lang="en">
                <a:solidFill>
                  <a:schemeClr val="dk1"/>
                </a:solidFill>
              </a:rPr>
              <a:t>证明</a:t>
            </a:r>
            <a:r>
              <a:rPr lang="en">
                <a:solidFill>
                  <a:schemeClr val="dk1"/>
                </a:solidFill>
              </a:rPr>
              <a:t>者以无状态的方式运行，从而提供了更大的灵活性和可扩展性。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StarkNet中的验证者 (Verifiers)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366" y="1170125"/>
            <a:ext cx="472927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Sharp(Shared Prover)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91"/>
          <p:cNvSpPr txBox="1"/>
          <p:nvPr>
            <p:ph idx="1" type="body"/>
          </p:nvPr>
        </p:nvSpPr>
        <p:spPr>
          <a:xfrm>
            <a:off x="311700" y="1152475"/>
            <a:ext cx="8520600" cy="3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374151"/>
              </a:buClr>
              <a:buSzPts val="1800"/>
              <a:buAutoNum type="arabicPeriod"/>
            </a:pPr>
            <a:r>
              <a:rPr b="1" lang="en" sz="1400"/>
              <a:t>什么是SHARP？</a:t>
            </a:r>
            <a:endParaRPr b="1" sz="1400"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递归证明的过程</a:t>
            </a:r>
            <a:endParaRPr b="1" sz="1400"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递归证明的好处</a:t>
            </a:r>
            <a:endParaRPr b="1" sz="1400"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SHARP的后端架构</a:t>
            </a:r>
            <a:endParaRPr b="1" sz="1400"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SHARP的当前用户</a:t>
            </a:r>
            <a:endParaRPr b="1" sz="1400"/>
          </a:p>
        </p:txBody>
      </p:sp>
      <p:pic>
        <p:nvPicPr>
          <p:cNvPr id="509" name="Google Shape;50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978" y="0"/>
            <a:ext cx="45670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Stone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功能与目的</a:t>
            </a:r>
            <a:r>
              <a:rPr lang="en" sz="1400">
                <a:solidFill>
                  <a:schemeClr val="dk1"/>
                </a:solidFill>
              </a:rPr>
              <a:t>：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在StarkNet生态系统内，Stone特指一种证明器。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证明器的角色</a:t>
            </a:r>
            <a:r>
              <a:rPr lang="en" sz="1400">
                <a:solidFill>
                  <a:schemeClr val="dk1"/>
                </a:solidFill>
              </a:rPr>
              <a:t>：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StarkNet中的证明器负责生成单个计算或 transaction 的加密证明。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计算强度</a:t>
            </a:r>
            <a:r>
              <a:rPr lang="en" sz="1400">
                <a:solidFill>
                  <a:schemeClr val="dk1"/>
                </a:solidFill>
              </a:rPr>
              <a:t>：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生成这些加密证明是一个计算密集型过程。每个证明器都在处理各自的计算集合，确保这些操作的准确性和安全性。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6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66"/>
          <p:cNvSpPr txBox="1"/>
          <p:nvPr/>
        </p:nvSpPr>
        <p:spPr>
          <a:xfrm>
            <a:off x="1552800" y="2165250"/>
            <a:ext cx="60384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一、序列器</a:t>
            </a:r>
            <a:r>
              <a:rPr lang="en" sz="3200">
                <a:solidFill>
                  <a:schemeClr val="lt1"/>
                </a:solidFill>
              </a:rPr>
              <a:t>，证明器和节点</a:t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Sharp 和 Stone 关键差异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运作范围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SHARP在整个网络层面上运作，它汇集多个证明以提高效率，而Stone（作为一种证明生成器）则专注于为特定计算或Transaction生成个别的证明。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计算方法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SHARP使用递归证明引专注优化和效率层面，这不是像Stone这样的个别证明生成器的主要关注点，其主要任务是准确生成证明。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对网络的影响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尽管SHARP和Stone都对StarkNet的安全性和效率至关重要，但由于SHARP聚合功能，SHARP对网络的效率和可扩展性有更广泛的影响。相比之下，Stone的贡献更多集中在个别交易的安全性和完整性上。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94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7" name="Google Shape;527;p94"/>
          <p:cNvSpPr txBox="1"/>
          <p:nvPr/>
        </p:nvSpPr>
        <p:spPr>
          <a:xfrm>
            <a:off x="1552800" y="2165250"/>
            <a:ext cx="60384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四</a:t>
            </a:r>
            <a:r>
              <a:rPr lang="en" sz="3200">
                <a:solidFill>
                  <a:schemeClr val="lt1"/>
                </a:solidFill>
              </a:rPr>
              <a:t>、</a:t>
            </a:r>
            <a:r>
              <a:rPr lang="en" sz="3200">
                <a:solidFill>
                  <a:schemeClr val="lt1"/>
                </a:solidFill>
              </a:rPr>
              <a:t>L3 &amp; Appchain</a:t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Appchain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第三层应用链</a:t>
            </a:r>
            <a:r>
              <a:rPr lang="en" sz="1500">
                <a:solidFill>
                  <a:schemeClr val="dk1"/>
                </a:solidFill>
              </a:rPr>
              <a:t>appchain</a:t>
            </a:r>
            <a:r>
              <a:rPr b="1" lang="en" sz="1500">
                <a:solidFill>
                  <a:schemeClr val="dk1"/>
                </a:solidFill>
              </a:rPr>
              <a:t>的概念</a:t>
            </a:r>
            <a:r>
              <a:rPr lang="en" sz="1500">
                <a:solidFill>
                  <a:schemeClr val="dk1"/>
                </a:solidFill>
              </a:rPr>
              <a:t>：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应用链appchain是为特定应用需求量身定制的专业区块链。它们在诸如哈希函数和共识算法等方面提供定制化选项，同时继承了它们的父级第一层或第二层区块链的安全性。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多层结构</a:t>
            </a:r>
            <a:r>
              <a:rPr lang="en" sz="1500">
                <a:solidFill>
                  <a:schemeClr val="dk1"/>
                </a:solidFill>
              </a:rPr>
              <a:t>：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StarkNet支持创建第三层甚至第四层链，为不同应用提供复杂的解决方案和专门的环境。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示例和应用场景</a:t>
            </a:r>
            <a:r>
              <a:rPr lang="en" sz="1500">
                <a:solidFill>
                  <a:schemeClr val="dk1"/>
                </a:solidFill>
              </a:rPr>
              <a:t>：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第三层应用链可以从公共的StarkNet链（用于去中心化应用）到注重成本和隐私的特殊链。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StarkNet第三层的好处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快速协议迭代</a:t>
            </a:r>
            <a:endParaRPr b="1"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治理独立性</a:t>
            </a:r>
            <a:endParaRPr b="1"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经济效</a:t>
            </a:r>
            <a:r>
              <a:rPr b="1" lang="en" sz="1400"/>
              <a:t>率</a:t>
            </a:r>
            <a:endParaRPr b="1"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增强的安全性和隐私性</a:t>
            </a:r>
            <a:endParaRPr b="1"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避免拥堵和稳定性</a:t>
            </a:r>
            <a:endParaRPr b="1"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创新和测试平台</a:t>
            </a:r>
            <a:endParaRPr b="1" sz="1400"/>
          </a:p>
        </p:txBody>
      </p:sp>
      <p:pic>
        <p:nvPicPr>
          <p:cNvPr id="540" name="Google Shape;54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Madara：第三层应用链的序列器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Madara的角色</a:t>
            </a:r>
            <a:endParaRPr b="1"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灵活性和定制化</a:t>
            </a:r>
            <a:endParaRPr b="1"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Madara的应用</a:t>
            </a:r>
            <a:endParaRPr b="1" sz="1400"/>
          </a:p>
        </p:txBody>
      </p:sp>
      <p:pic>
        <p:nvPicPr>
          <p:cNvPr id="547" name="Google Shape;54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613" y="152400"/>
            <a:ext cx="77287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9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99"/>
          <p:cNvSpPr txBox="1"/>
          <p:nvPr/>
        </p:nvSpPr>
        <p:spPr>
          <a:xfrm>
            <a:off x="1552800" y="2165250"/>
            <a:ext cx="60384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五</a:t>
            </a:r>
            <a:r>
              <a:rPr lang="en" sz="3200">
                <a:solidFill>
                  <a:schemeClr val="lt1"/>
                </a:solidFill>
              </a:rPr>
              <a:t>、</a:t>
            </a:r>
            <a:r>
              <a:rPr lang="en" sz="3200">
                <a:solidFill>
                  <a:schemeClr val="lt1"/>
                </a:solidFill>
              </a:rPr>
              <a:t>Data availability</a:t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数据可用性（DA）模式供选择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Validity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b="1" lang="en" sz="1400">
                <a:solidFill>
                  <a:schemeClr val="dk1"/>
                </a:solidFill>
              </a:rPr>
              <a:t>Rollup</a:t>
            </a:r>
            <a:r>
              <a:rPr lang="en" sz="1400">
                <a:solidFill>
                  <a:schemeClr val="dk1"/>
                </a:solidFill>
              </a:rPr>
              <a:t>：账本直接发布在区块链L1上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Validium</a:t>
            </a:r>
            <a:r>
              <a:rPr lang="en" sz="1400">
                <a:solidFill>
                  <a:schemeClr val="dk1"/>
                </a:solidFill>
              </a:rPr>
              <a:t>：只有root存储在链上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Volition</a:t>
            </a:r>
            <a:r>
              <a:rPr lang="en" sz="1400">
                <a:solidFill>
                  <a:schemeClr val="dk1"/>
                </a:solidFill>
              </a:rPr>
              <a:t>：应用程序可以让用户为每一笔交易选择他们的DA模式——Rollup或Validium</a:t>
            </a:r>
            <a:endParaRPr b="1" sz="17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Validity Rollup or ZK Rollup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/>
              <a:t>在Rollup模式下，账本的状态及其证明都存储在以太坊上。这样做的好处很明显：只通过与以太坊区块链的交互，就可以重建账本的状态。这意味着作为终端用户，即使第二层系统停止运行，你仍然可以无需信任地与以太坊上的相关智能合约进行交互，并取回你的资金。</a:t>
            </a:r>
            <a:endParaRPr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Validiums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/>
              <a:t>在Rollup模式下，以太坊的大部分燃气费用用于数据可用性，而非证明验证。这是因为在区块链上存储数据非常耗费燃气。在Validium模式下，账本信息不会发送到以太坊，而是会在链下存储。以太坊存储这些账本信息的Root。</a:t>
            </a:r>
            <a:endParaRPr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904"/>
              <a:buFont typeface="Arial"/>
              <a:buNone/>
            </a:pPr>
            <a:r>
              <a:rPr b="1" lang="en" sz="2920">
                <a:latin typeface="Inter"/>
                <a:ea typeface="Inter"/>
                <a:cs typeface="Inter"/>
                <a:sym typeface="Inter"/>
              </a:rPr>
              <a:t>Sequencer 序列器</a:t>
            </a:r>
            <a:endParaRPr b="1" sz="292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500"/>
              <a:buAutoNum type="arabicPeriod"/>
            </a:pPr>
            <a:r>
              <a:rPr lang="en" sz="1500">
                <a:solidFill>
                  <a:srgbClr val="374151"/>
                </a:solidFill>
              </a:rPr>
              <a:t>排序：</a:t>
            </a:r>
            <a:endParaRPr sz="1500">
              <a:solidFill>
                <a:srgbClr val="374151"/>
              </a:solidFill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151"/>
                </a:solidFill>
              </a:rPr>
              <a:t>它们从用户那里收集交易并进行排序。</a:t>
            </a:r>
            <a:endParaRPr sz="1500">
              <a:solidFill>
                <a:srgbClr val="374151"/>
              </a:solidFill>
            </a:endParaRPr>
          </a:p>
          <a:p>
            <a:pPr indent="-32385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500"/>
              <a:buAutoNum type="arabicPeriod"/>
            </a:pPr>
            <a:r>
              <a:rPr lang="en" sz="1500">
                <a:solidFill>
                  <a:srgbClr val="374151"/>
                </a:solidFill>
              </a:rPr>
              <a:t>执行：</a:t>
            </a:r>
            <a:endParaRPr sz="1500">
              <a:solidFill>
                <a:srgbClr val="374151"/>
              </a:solidFill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151"/>
                </a:solidFill>
              </a:rPr>
              <a:t>排序器接着处理这些交易。</a:t>
            </a:r>
            <a:endParaRPr sz="1500">
              <a:solidFill>
                <a:srgbClr val="374151"/>
              </a:solidFill>
            </a:endParaRPr>
          </a:p>
          <a:p>
            <a:pPr indent="-32385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500"/>
              <a:buAutoNum type="arabicPeriod"/>
            </a:pPr>
            <a:r>
              <a:rPr lang="en" sz="1500">
                <a:solidFill>
                  <a:srgbClr val="374151"/>
                </a:solidFill>
              </a:rPr>
              <a:t>批量处理：</a:t>
            </a:r>
            <a:endParaRPr sz="1500">
              <a:solidFill>
                <a:srgbClr val="374151"/>
              </a:solidFill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151"/>
                </a:solidFill>
              </a:rPr>
              <a:t>为了效率，将交易分组打包。</a:t>
            </a:r>
            <a:endParaRPr sz="1500">
              <a:solidFill>
                <a:srgbClr val="374151"/>
              </a:solidFill>
            </a:endParaRPr>
          </a:p>
          <a:p>
            <a:pPr indent="-32385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500"/>
              <a:buAutoNum type="arabicPeriod"/>
            </a:pPr>
            <a:r>
              <a:rPr lang="en" sz="1500">
                <a:solidFill>
                  <a:srgbClr val="374151"/>
                </a:solidFill>
              </a:rPr>
              <a:t>区块生成：</a:t>
            </a:r>
            <a:endParaRPr sz="1500">
              <a:solidFill>
                <a:srgbClr val="374151"/>
              </a:solidFill>
            </a:endParaRPr>
          </a:p>
          <a:p>
            <a:pPr indent="0" lvl="0" marL="45720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500">
                <a:solidFill>
                  <a:srgbClr val="374151"/>
                </a:solidFill>
              </a:rPr>
              <a:t>排序器产生包含已处理交易的区块。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Volition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/>
              <a:t>Volition是一种数据可用性架构，它在交易级别上提供了在Validium和Rollup模式之间选择的可能性。开发者可以为每个独立的交易选择Validium模式或Rollup模式，将数据存储在以太坊（第一层）或StarkNet（第二层）。</a:t>
            </a:r>
            <a:endParaRPr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Volition 的优点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138" y="1197875"/>
            <a:ext cx="465972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Volition 的优点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4" name="Google Shape;59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375" y="1123850"/>
            <a:ext cx="4629261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EIP 4844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613" y="1170125"/>
            <a:ext cx="6896775" cy="38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7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107"/>
          <p:cNvSpPr txBox="1"/>
          <p:nvPr/>
        </p:nvSpPr>
        <p:spPr>
          <a:xfrm>
            <a:off x="1552800" y="2165250"/>
            <a:ext cx="60384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六</a:t>
            </a:r>
            <a:r>
              <a:rPr lang="en" sz="3200">
                <a:solidFill>
                  <a:schemeClr val="lt1"/>
                </a:solidFill>
              </a:rPr>
              <a:t>、</a:t>
            </a:r>
            <a:r>
              <a:rPr lang="en" sz="3200">
                <a:solidFill>
                  <a:schemeClr val="lt1"/>
                </a:solidFill>
              </a:rPr>
              <a:t>L1 - L2 消息</a:t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跨链通信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08"/>
          <p:cNvSpPr txBox="1"/>
          <p:nvPr/>
        </p:nvSpPr>
        <p:spPr>
          <a:xfrm>
            <a:off x="542525" y="1107729"/>
            <a:ext cx="74535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Medium"/>
              <a:buChar char="●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跨链桥通常是指资产跨链</a:t>
            </a:r>
            <a:r>
              <a:rPr i="1"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endParaRPr i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Medium"/>
              <a:buChar char="○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跨链FT TOKEN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Medium"/>
              <a:buChar char="○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跨链NFT</a:t>
            </a:r>
            <a:endParaRPr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8286E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13" name="Google Shape;61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431" y="0"/>
            <a:ext cx="584856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L2到L1的消息传递(1)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481675"/>
            <a:ext cx="731520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109"/>
          <p:cNvSpPr txBox="1"/>
          <p:nvPr/>
        </p:nvSpPr>
        <p:spPr>
          <a:xfrm>
            <a:off x="434800" y="1341350"/>
            <a:ext cx="779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在StarkNet上，合约可以通过使用</a:t>
            </a:r>
            <a:r>
              <a:rPr lang="en" sz="135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send_message_to_L1</a:t>
            </a:r>
            <a:r>
              <a:rPr lang="en" sz="1500">
                <a:solidFill>
                  <a:schemeClr val="dk1"/>
                </a:solidFill>
              </a:rPr>
              <a:t>系统调用向L1发送消息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L2到L1的消息传递(2)</a:t>
            </a:r>
            <a:endParaRPr/>
          </a:p>
        </p:txBody>
      </p:sp>
      <p:pic>
        <p:nvPicPr>
          <p:cNvPr id="626" name="Google Shape;62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864" y="2239660"/>
            <a:ext cx="6890276" cy="282976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110"/>
          <p:cNvSpPr txBox="1"/>
          <p:nvPr/>
        </p:nvSpPr>
        <p:spPr>
          <a:xfrm>
            <a:off x="668750" y="1063850"/>
            <a:ext cx="6537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52525"/>
                </a:solidFill>
              </a:rPr>
              <a:t>在 L1 上，重要的部分是构建与 L2 上相同的有效负载。然后，您通过传递 L2 合约地址和有效负载来调用 ConsumerMessageFromL2。请注意，consumeMessageFromL2 期望的 L2 合约地址是在 L2 上发送交易的账户的合约地​​址，而不是执行 send_message_to_l1_syscall 的合约地址。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L1到L2消息传递协议(1)</a:t>
            </a:r>
            <a:endParaRPr/>
          </a:p>
        </p:txBody>
      </p:sp>
      <p:pic>
        <p:nvPicPr>
          <p:cNvPr id="633" name="Google Shape;63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725" y="1889558"/>
            <a:ext cx="6975599" cy="2914243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111"/>
          <p:cNvSpPr txBox="1"/>
          <p:nvPr/>
        </p:nvSpPr>
        <p:spPr>
          <a:xfrm>
            <a:off x="814050" y="1077288"/>
            <a:ext cx="5328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52525"/>
                </a:solidFill>
                <a:highlight>
                  <a:srgbClr val="FFFFFF"/>
                </a:highlight>
              </a:rPr>
              <a:t>如果您想从以太坊向 Starknet 发送消息，您的 Solidity 合约必须调用 StarknetMessaging 合约的 sendMessageToL2 函数。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L1到L2消息传递协议(2)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75" y="2462874"/>
            <a:ext cx="8409226" cy="26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112"/>
          <p:cNvSpPr txBox="1"/>
          <p:nvPr/>
        </p:nvSpPr>
        <p:spPr>
          <a:xfrm>
            <a:off x="675325" y="1082350"/>
            <a:ext cx="63645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接收者合约需要实现特定的方法，对于 L1-&gt;L2 消息，Starknet 序列器不断监听以太坊上 StarknetMessaging 合约发出的日志。一旦在日志中检测到消息，序列器就会准备并执行 L1HandlerTransaction 以调用目标 L2 合约上的函数。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52525"/>
                </a:solidFill>
                <a:highlight>
                  <a:srgbClr val="FFFFFF"/>
                </a:highlight>
              </a:rPr>
              <a:t>我们需要将 #[l1_handler] 属性添加到我们的函数中。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序列器去中心化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475" y="1151600"/>
            <a:ext cx="6123050" cy="38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处理消息取消和费用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13"/>
          <p:cNvSpPr txBox="1"/>
          <p:nvPr>
            <p:ph idx="1" type="body"/>
          </p:nvPr>
        </p:nvSpPr>
        <p:spPr>
          <a:xfrm>
            <a:off x="311700" y="1069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/>
              <a:t>存在一种机制来减轻风险，比如L2消息消费的故障，通过在延迟后允许取消L1到L2的消息。此外，由于L1到L2的消息会在L2产生交易，因此需要一个费用机制。这个费用在L1上支付，并由序列器收取以处理该消息。</a:t>
            </a:r>
            <a:endParaRPr>
              <a:solidFill>
                <a:srgbClr val="374151"/>
              </a:solidFill>
            </a:endParaRPr>
          </a:p>
        </p:txBody>
      </p:sp>
      <p:pic>
        <p:nvPicPr>
          <p:cNvPr id="648" name="Google Shape;64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850" y="1974325"/>
            <a:ext cx="4348825" cy="30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4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114"/>
          <p:cNvSpPr txBox="1"/>
          <p:nvPr/>
        </p:nvSpPr>
        <p:spPr>
          <a:xfrm>
            <a:off x="1552800" y="2165250"/>
            <a:ext cx="60384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FAFAF5"/>
                </a:solidFill>
                <a:latin typeface="Inter"/>
                <a:ea typeface="Inter"/>
                <a:cs typeface="Inter"/>
                <a:sym typeface="Inter"/>
              </a:rPr>
              <a:t>Thank you!</a:t>
            </a:r>
            <a:endParaRPr b="1" sz="3900">
              <a:solidFill>
                <a:srgbClr val="FAFAF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证明器 Prover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500"/>
              <a:buAutoNum type="arabicPeriod"/>
            </a:pPr>
            <a:r>
              <a:rPr lang="en" sz="1500">
                <a:solidFill>
                  <a:srgbClr val="374151"/>
                </a:solidFill>
              </a:rPr>
              <a:t>接收区块：</a:t>
            </a:r>
            <a:endParaRPr sz="1500">
              <a:solidFill>
                <a:srgbClr val="374151"/>
              </a:solidFill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151"/>
                </a:solidFill>
              </a:rPr>
              <a:t>证明器从序列器那里获取已处理的交易区块。</a:t>
            </a:r>
            <a:endParaRPr sz="1500">
              <a:solidFill>
                <a:srgbClr val="374151"/>
              </a:solidFill>
            </a:endParaRPr>
          </a:p>
          <a:p>
            <a:pPr indent="-32385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500"/>
              <a:buAutoNum type="arabicPeriod"/>
            </a:pPr>
            <a:r>
              <a:rPr lang="en" sz="1500">
                <a:solidFill>
                  <a:srgbClr val="374151"/>
                </a:solidFill>
              </a:rPr>
              <a:t>处理：</a:t>
            </a:r>
            <a:endParaRPr sz="1500">
              <a:solidFill>
                <a:srgbClr val="374151"/>
              </a:solidFill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151"/>
                </a:solidFill>
              </a:rPr>
              <a:t>证明器对这些区块进行二次处理，确保区块内的所有交易都已正确处理。</a:t>
            </a:r>
            <a:endParaRPr sz="1500">
              <a:solidFill>
                <a:srgbClr val="374151"/>
              </a:solidFill>
            </a:endParaRPr>
          </a:p>
          <a:p>
            <a:pPr indent="-32385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500"/>
              <a:buAutoNum type="arabicPeriod"/>
            </a:pPr>
            <a:r>
              <a:rPr lang="en" sz="1500">
                <a:solidFill>
                  <a:srgbClr val="374151"/>
                </a:solidFill>
              </a:rPr>
              <a:t>生成证明：</a:t>
            </a:r>
            <a:endParaRPr sz="1500">
              <a:solidFill>
                <a:srgbClr val="374151"/>
              </a:solidFill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151"/>
                </a:solidFill>
              </a:rPr>
              <a:t>处理完毕后，证明器生成正确处理交易的证明。</a:t>
            </a:r>
            <a:endParaRPr sz="1500">
              <a:solidFill>
                <a:srgbClr val="374151"/>
              </a:solidFill>
            </a:endParaRPr>
          </a:p>
          <a:p>
            <a:pPr indent="-32385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500"/>
              <a:buAutoNum type="arabicPeriod"/>
            </a:pPr>
            <a:r>
              <a:rPr lang="en" sz="1500">
                <a:solidFill>
                  <a:srgbClr val="374151"/>
                </a:solidFill>
              </a:rPr>
              <a:t>将证明发送至以太坊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节点 Nodes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500"/>
              <a:buAutoNum type="arabicPeriod"/>
            </a:pPr>
            <a:r>
              <a:rPr lang="en" sz="1500">
                <a:solidFill>
                  <a:srgbClr val="374151"/>
                </a:solidFill>
              </a:rPr>
              <a:t>重放旧交易（Replaying Old Transactions）</a:t>
            </a:r>
            <a:endParaRPr sz="1500">
              <a:solidFill>
                <a:srgbClr val="374151"/>
              </a:solidFill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</a:endParaRPr>
          </a:p>
          <a:p>
            <a:pPr indent="-32385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500"/>
              <a:buAutoNum type="arabicPeriod"/>
            </a:pPr>
            <a:r>
              <a:rPr lang="en" sz="1500">
                <a:solidFill>
                  <a:srgbClr val="374151"/>
                </a:solidFill>
              </a:rPr>
              <a:t>依赖L2共识（Relying on L2 Consensus）</a:t>
            </a:r>
            <a:endParaRPr sz="1500">
              <a:solidFill>
                <a:srgbClr val="374151"/>
              </a:solidFill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</a:endParaRPr>
          </a:p>
          <a:p>
            <a:pPr indent="-32385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500"/>
              <a:buAutoNum type="arabicPeriod"/>
            </a:pPr>
            <a:r>
              <a:rPr lang="en" sz="1500">
                <a:solidFill>
                  <a:srgbClr val="374151"/>
                </a:solidFill>
              </a:rPr>
              <a:t>在L1上检查证明验证（Checking Proof Validation on L1）</a:t>
            </a:r>
            <a:endParaRPr sz="1500"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Inter"/>
                <a:ea typeface="Inter"/>
                <a:cs typeface="Inter"/>
                <a:sym typeface="Inter"/>
              </a:rPr>
              <a:t>节点实现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/>
              <a:t>Pathfinder</a:t>
            </a:r>
            <a:r>
              <a:rPr lang="en" sz="1500">
                <a:solidFill>
                  <a:schemeClr val="dk1"/>
                </a:solidFill>
              </a:rPr>
              <a:t>：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由Equilibrium开发，Pathfinder是一个用Rust编写的完整节点。它在高性能、可扩展性方面表现出色，并与Starknet的Cairo规范保持一致。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Juno</a:t>
            </a:r>
            <a:r>
              <a:rPr lang="en" sz="1500">
                <a:solidFill>
                  <a:schemeClr val="dk1"/>
                </a:solidFill>
              </a:rPr>
              <a:t>：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Nethermind的Juno，另一个用Golang编写的完整节点，以用户友好、易于部署和与以太坊工具兼容性而闻名。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Papyrus</a:t>
            </a:r>
            <a:r>
              <a:rPr lang="en" sz="1500">
                <a:solidFill>
                  <a:schemeClr val="dk1"/>
                </a:solidFill>
              </a:rPr>
              <a:t>：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StarkWare的Papyrus，一个基于Rust的完整节点，专注于安全性和鲁棒性。它对即将推出的Starknet Sequencer至关重要，预计将提高网络吞吐量。</a:t>
            </a:r>
            <a:endParaRPr sz="1900"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2"/>
          <p:cNvSpPr txBox="1"/>
          <p:nvPr>
            <p:ph idx="12" type="sldNum"/>
          </p:nvPr>
        </p:nvSpPr>
        <p:spPr>
          <a:xfrm>
            <a:off x="83631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2"/>
          <p:cNvSpPr txBox="1"/>
          <p:nvPr/>
        </p:nvSpPr>
        <p:spPr>
          <a:xfrm>
            <a:off x="1552800" y="2165250"/>
            <a:ext cx="60384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二</a:t>
            </a:r>
            <a:r>
              <a:rPr lang="en" sz="3200">
                <a:solidFill>
                  <a:schemeClr val="lt1"/>
                </a:solidFill>
              </a:rPr>
              <a:t>、Transactions</a:t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arknet master presentation">
  <a:themeElements>
    <a:clrScheme name="Simple Light">
      <a:dk1>
        <a:srgbClr val="000000"/>
      </a:dk1>
      <a:lt1>
        <a:srgbClr val="FAFAF5"/>
      </a:lt1>
      <a:dk2>
        <a:srgbClr val="28286E"/>
      </a:dk2>
      <a:lt2>
        <a:srgbClr val="EEEEEE"/>
      </a:lt2>
      <a:accent1>
        <a:srgbClr val="FE4A49"/>
      </a:accent1>
      <a:accent2>
        <a:srgbClr val="74B0FF"/>
      </a:accent2>
      <a:accent3>
        <a:srgbClr val="BFDBFC"/>
      </a:accent3>
      <a:accent4>
        <a:srgbClr val="F6F5F5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